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875eaeefe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3921c7665451b"/>
  </p:sldMasterIdLst>
  <p:sldIdLst>
    <p:sldId xmlns:r="http://schemas.openxmlformats.org/officeDocument/2006/relationships" id="256" r:id="Ra043cef20d014627"/>
    <p:sldId xmlns:r="http://schemas.openxmlformats.org/officeDocument/2006/relationships" id="257" r:id="R96727c65ed464d52"/>
    <p:sldId xmlns:r="http://schemas.openxmlformats.org/officeDocument/2006/relationships" id="258" r:id="Rff0855be8de04846"/>
    <p:sldId xmlns:r="http://schemas.openxmlformats.org/officeDocument/2006/relationships" id="259" r:id="Rc0599a53ff134a92"/>
    <p:sldId xmlns:r="http://schemas.openxmlformats.org/officeDocument/2006/relationships" id="260" r:id="R422883fb233d4d7e"/>
    <p:sldId xmlns:r="http://schemas.openxmlformats.org/officeDocument/2006/relationships" id="261" r:id="R109d384ea50d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3921c7665451b" /><Relationship Type="http://schemas.openxmlformats.org/officeDocument/2006/relationships/slide" Target="/ppt/slides/slide1.xml" Id="Ra043cef20d014627" /><Relationship Type="http://schemas.openxmlformats.org/officeDocument/2006/relationships/slide" Target="/ppt/slides/slide2.xml" Id="R96727c65ed464d52" /><Relationship Type="http://schemas.openxmlformats.org/officeDocument/2006/relationships/slide" Target="/ppt/slides/slide3.xml" Id="Rff0855be8de04846" /><Relationship Type="http://schemas.openxmlformats.org/officeDocument/2006/relationships/slide" Target="/ppt/slides/slide4.xml" Id="Rc0599a53ff134a92" /><Relationship Type="http://schemas.openxmlformats.org/officeDocument/2006/relationships/slide" Target="/ppt/slides/slide5.xml" Id="R422883fb233d4d7e" /><Relationship Type="http://schemas.openxmlformats.org/officeDocument/2006/relationships/slide" Target="/ppt/slides/slide6.xml" Id="R109d384ea50d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9de4f6f6448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6a870bfd64521" /><Relationship Type="http://schemas.openxmlformats.org/officeDocument/2006/relationships/theme" Target="/ppt/slideMasters/theme/theme1.xml" Id="R4c5d52c1a20a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6a870bfd6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619e49d29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8a140f32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2145aa922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320c8a08543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949562eb543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359a5df12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FJØSSYSTEMER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FJØSSYSTEMER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FJØSSYSTEMER BYGG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FJØSSYSTEMER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FJØSSYSTEMER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FJØSSYSTEMER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STENUMGÅRD EIENDOM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STØ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FJØSSYSTEMER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Losnabakkan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28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975 807 371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FJØSSYSTEMER BYGG AS</a:t>
            </a:r>
          </a:p>
        </p:txBody>
      </p:sp>
    </p:spTree>
  </p:cSld>
  <p:clrMapOvr>
    <a:masterClrMapping xmlns:a="http://schemas.openxmlformats.org/drawingml/2006/main"/>
  </p:clrMapOvr>
</p:sld>
</file>