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c8e22d217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2960205d24941"/>
  </p:sldMasterIdLst>
  <p:sldIdLst>
    <p:sldId xmlns:r="http://schemas.openxmlformats.org/officeDocument/2006/relationships" id="256" r:id="R6ef79b5a87414ab9"/>
    <p:sldId xmlns:r="http://schemas.openxmlformats.org/officeDocument/2006/relationships" id="257" r:id="R134eba9d1c344ce8"/>
    <p:sldId xmlns:r="http://schemas.openxmlformats.org/officeDocument/2006/relationships" id="258" r:id="Re0383602678d4b16"/>
    <p:sldId xmlns:r="http://schemas.openxmlformats.org/officeDocument/2006/relationships" id="259" r:id="Rb1609bb2453f43be"/>
    <p:sldId xmlns:r="http://schemas.openxmlformats.org/officeDocument/2006/relationships" id="260" r:id="R856158ca61e4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2960205d24941" /><Relationship Type="http://schemas.openxmlformats.org/officeDocument/2006/relationships/slide" Target="/ppt/slides/slide1.xml" Id="R6ef79b5a87414ab9" /><Relationship Type="http://schemas.openxmlformats.org/officeDocument/2006/relationships/slide" Target="/ppt/slides/slide2.xml" Id="R134eba9d1c344ce8" /><Relationship Type="http://schemas.openxmlformats.org/officeDocument/2006/relationships/slide" Target="/ppt/slides/slide3.xml" Id="Re0383602678d4b16" /><Relationship Type="http://schemas.openxmlformats.org/officeDocument/2006/relationships/slide" Target="/ppt/slides/slide4.xml" Id="Rb1609bb2453f43be" /><Relationship Type="http://schemas.openxmlformats.org/officeDocument/2006/relationships/slide" Target="/ppt/slides/slide5.xml" Id="R856158ca61e4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9424b762b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0b8f5986a4b7c" /><Relationship Type="http://schemas.openxmlformats.org/officeDocument/2006/relationships/theme" Target="/ppt/slideMasters/theme/theme1.xml" Id="R89cd42a9502d41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e0b8f5986a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f652fb67b41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16a0cf1f8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7f85c477c46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7ad52ce4c42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8cf58a7c8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DAMPSAGA CAFÈ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DAMPSAGA CAFÈ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DAMPSAGA CAFÈ OG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DAMPSAGA CAFÈ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DAMPSAGA CAFÈ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DAMPSAGA CAFÈ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DAMPSAGA CAFÈ OG BYGG AS</a:t>
            </a:r>
          </a:p>
        </p:txBody>
      </p:sp>
    </p:spTree>
  </p:cSld>
  <p:clrMapOvr>
    <a:masterClrMapping xmlns:a="http://schemas.openxmlformats.org/drawingml/2006/main"/>
  </p:clrMapOvr>
</p:sld>
</file>