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808bd1d6014f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1f775060fd489f"/>
  </p:sldMasterIdLst>
  <p:sldIdLst>
    <p:sldId xmlns:r="http://schemas.openxmlformats.org/officeDocument/2006/relationships" id="256" r:id="R21bb612d2c4842d6"/>
    <p:sldId xmlns:r="http://schemas.openxmlformats.org/officeDocument/2006/relationships" id="257" r:id="R06f750c6877c4703"/>
    <p:sldId xmlns:r="http://schemas.openxmlformats.org/officeDocument/2006/relationships" id="258" r:id="R96900a24b6e04696"/>
    <p:sldId xmlns:r="http://schemas.openxmlformats.org/officeDocument/2006/relationships" id="259" r:id="R486ea2d3c39d43ad"/>
    <p:sldId xmlns:r="http://schemas.openxmlformats.org/officeDocument/2006/relationships" id="260" r:id="R68558d17548c4c89"/>
    <p:sldId xmlns:r="http://schemas.openxmlformats.org/officeDocument/2006/relationships" id="261" r:id="R41f359fa79a341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f775060fd489f" /><Relationship Type="http://schemas.openxmlformats.org/officeDocument/2006/relationships/slide" Target="/ppt/slides/slide1.xml" Id="R21bb612d2c4842d6" /><Relationship Type="http://schemas.openxmlformats.org/officeDocument/2006/relationships/slide" Target="/ppt/slides/slide2.xml" Id="R06f750c6877c4703" /><Relationship Type="http://schemas.openxmlformats.org/officeDocument/2006/relationships/slide" Target="/ppt/slides/slide3.xml" Id="R96900a24b6e04696" /><Relationship Type="http://schemas.openxmlformats.org/officeDocument/2006/relationships/slide" Target="/ppt/slides/slide4.xml" Id="R486ea2d3c39d43ad" /><Relationship Type="http://schemas.openxmlformats.org/officeDocument/2006/relationships/slide" Target="/ppt/slides/slide5.xml" Id="R68558d17548c4c89" /><Relationship Type="http://schemas.openxmlformats.org/officeDocument/2006/relationships/slide" Target="/ppt/slides/slide6.xml" Id="R41f359fa79a341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8fc081562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69380841b43d8" /><Relationship Type="http://schemas.openxmlformats.org/officeDocument/2006/relationships/theme" Target="/ppt/slideMasters/theme/theme1.xml" Id="R32e08e4c81344d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e69380841b43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b3674aad44c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a48e4bcc94d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4b1e13bbd42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f9cbe39354b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476c90ea646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b2ebbc14e48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LUSPARKEN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LUSPARKEN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LUSPARKEN ARKITEKTER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LUSPARKEN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LUSPARKEN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LUSPARKEN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BYGGEKUNST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JULIJE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 STENBERG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TIAM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LUSPARKEN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Brattørgata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83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firmapost@lusparken.no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975 801 950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LUSPARKEN ARKITEKTER AS</a:t>
            </a:r>
          </a:p>
        </p:txBody>
      </p:sp>
    </p:spTree>
  </p:cSld>
  <p:clrMapOvr>
    <a:masterClrMapping xmlns:a="http://schemas.openxmlformats.org/drawingml/2006/main"/>
  </p:clrMapOvr>
</p:sld>
</file>