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7847a71ec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39293ea294913"/>
  </p:sldMasterIdLst>
  <p:sldIdLst>
    <p:sldId xmlns:r="http://schemas.openxmlformats.org/officeDocument/2006/relationships" id="256" r:id="R6c6a8b8c8418432b"/>
    <p:sldId xmlns:r="http://schemas.openxmlformats.org/officeDocument/2006/relationships" id="257" r:id="R7233e65215cd4930"/>
    <p:sldId xmlns:r="http://schemas.openxmlformats.org/officeDocument/2006/relationships" id="258" r:id="R7702585e912d4852"/>
    <p:sldId xmlns:r="http://schemas.openxmlformats.org/officeDocument/2006/relationships" id="259" r:id="R8b8def2c4b6d4cb2"/>
    <p:sldId xmlns:r="http://schemas.openxmlformats.org/officeDocument/2006/relationships" id="260" r:id="R6ec3cc50a9b440ff"/>
    <p:sldId xmlns:r="http://schemas.openxmlformats.org/officeDocument/2006/relationships" id="261" r:id="R7f1bc07e4f384440"/>
    <p:sldId xmlns:r="http://schemas.openxmlformats.org/officeDocument/2006/relationships" id="262" r:id="Rd0273ec41ecd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39293ea294913" /><Relationship Type="http://schemas.openxmlformats.org/officeDocument/2006/relationships/slide" Target="/ppt/slides/slide1.xml" Id="R6c6a8b8c8418432b" /><Relationship Type="http://schemas.openxmlformats.org/officeDocument/2006/relationships/slide" Target="/ppt/slides/slide2.xml" Id="R7233e65215cd4930" /><Relationship Type="http://schemas.openxmlformats.org/officeDocument/2006/relationships/slide" Target="/ppt/slides/slide3.xml" Id="R7702585e912d4852" /><Relationship Type="http://schemas.openxmlformats.org/officeDocument/2006/relationships/slide" Target="/ppt/slides/slide4.xml" Id="R8b8def2c4b6d4cb2" /><Relationship Type="http://schemas.openxmlformats.org/officeDocument/2006/relationships/slide" Target="/ppt/slides/slide5.xml" Id="R6ec3cc50a9b440ff" /><Relationship Type="http://schemas.openxmlformats.org/officeDocument/2006/relationships/slide" Target="/ppt/slides/slide6.xml" Id="R7f1bc07e4f384440" /><Relationship Type="http://schemas.openxmlformats.org/officeDocument/2006/relationships/slide" Target="/ppt/slides/slide7.xml" Id="Rd0273ec41ecd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415b71b24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2c3d2ee3f499a" /><Relationship Type="http://schemas.openxmlformats.org/officeDocument/2006/relationships/theme" Target="/ppt/slideMasters/theme/theme1.xml" Id="R1b30c145e01d4e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2c3d2ee3f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be061c311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e30382b5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6e68291a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2730022c2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8dbc2ec1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ab7f96f8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875adbf07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33 220 920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7 858 255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7 606 817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4 881 015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16 607 150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GJØNNES HOLDING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TEIEN STEINAR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TÅLE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SKOGLY ROGER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REVISJON AS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KALLASTEN INVEST AS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31 07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975 800 679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REVISJON AS</a:t>
            </a:r>
          </a:p>
        </p:txBody>
      </p:sp>
    </p:spTree>
  </p:cSld>
  <p:clrMapOvr>
    <a:masterClrMapping xmlns:a="http://schemas.openxmlformats.org/drawingml/2006/main"/>
  </p:clrMapOvr>
</p:sld>
</file>