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d2af80827f44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de511626634052"/>
  </p:sldMasterIdLst>
  <p:sldIdLst>
    <p:sldId xmlns:r="http://schemas.openxmlformats.org/officeDocument/2006/relationships" id="256" r:id="Ra5b81e220c00444b"/>
    <p:sldId xmlns:r="http://schemas.openxmlformats.org/officeDocument/2006/relationships" id="257" r:id="R9ce39a57b9334780"/>
    <p:sldId xmlns:r="http://schemas.openxmlformats.org/officeDocument/2006/relationships" id="258" r:id="R10d84664c71e4333"/>
    <p:sldId xmlns:r="http://schemas.openxmlformats.org/officeDocument/2006/relationships" id="259" r:id="Rd96fc6967e174603"/>
    <p:sldId xmlns:r="http://schemas.openxmlformats.org/officeDocument/2006/relationships" id="260" r:id="R03f68eff4f6545a8"/>
    <p:sldId xmlns:r="http://schemas.openxmlformats.org/officeDocument/2006/relationships" id="261" r:id="R8e35b0b31eb241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de511626634052" /><Relationship Type="http://schemas.openxmlformats.org/officeDocument/2006/relationships/slide" Target="/ppt/slides/slide1.xml" Id="Ra5b81e220c00444b" /><Relationship Type="http://schemas.openxmlformats.org/officeDocument/2006/relationships/slide" Target="/ppt/slides/slide2.xml" Id="R9ce39a57b9334780" /><Relationship Type="http://schemas.openxmlformats.org/officeDocument/2006/relationships/slide" Target="/ppt/slides/slide3.xml" Id="R10d84664c71e4333" /><Relationship Type="http://schemas.openxmlformats.org/officeDocument/2006/relationships/slide" Target="/ppt/slides/slide4.xml" Id="Rd96fc6967e174603" /><Relationship Type="http://schemas.openxmlformats.org/officeDocument/2006/relationships/slide" Target="/ppt/slides/slide5.xml" Id="R03f68eff4f6545a8" /><Relationship Type="http://schemas.openxmlformats.org/officeDocument/2006/relationships/slide" Target="/ppt/slides/slide6.xml" Id="R8e35b0b31eb241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ba64170b0d40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776be3efb43bb" /><Relationship Type="http://schemas.openxmlformats.org/officeDocument/2006/relationships/theme" Target="/ppt/slideMasters/theme/theme1.xml" Id="R2007346dc7fc4b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4776be3efb43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f6e56634a4f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2b4bf2c3348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f1ccb2f6e4b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8a89e2cb840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342a6f31049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3a3ee766448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FOSDAHL FOOTBALL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FOSDAHL FOOTBALL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FOSDAHL FOOTBALL MANAGEMENT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FOSDAHL FOOTBALL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FOSDAHL FOOTBALL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FOSDAHL FOOTBALL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−209 864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−4 520 020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FOSDAHL FOOTBALL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975 798 194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FOSDAHL FOOTBALL MANAGEMENT AS</a:t>
            </a:r>
          </a:p>
        </p:txBody>
      </p:sp>
    </p:spTree>
  </p:cSld>
  <p:clrMapOvr>
    <a:masterClrMapping xmlns:a="http://schemas.openxmlformats.org/drawingml/2006/main"/>
  </p:clrMapOvr>
</p:sld>
</file>