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430f4bded0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347bd6e464eab"/>
  </p:sldMasterIdLst>
  <p:sldIdLst>
    <p:sldId xmlns:r="http://schemas.openxmlformats.org/officeDocument/2006/relationships" id="256" r:id="R186c5ba7a4204939"/>
    <p:sldId xmlns:r="http://schemas.openxmlformats.org/officeDocument/2006/relationships" id="257" r:id="R13704407cf19415e"/>
    <p:sldId xmlns:r="http://schemas.openxmlformats.org/officeDocument/2006/relationships" id="258" r:id="R97e1fb1373364198"/>
    <p:sldId xmlns:r="http://schemas.openxmlformats.org/officeDocument/2006/relationships" id="259" r:id="R7ea54d1c4d6a4121"/>
    <p:sldId xmlns:r="http://schemas.openxmlformats.org/officeDocument/2006/relationships" id="260" r:id="R18d9af3d7e1e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347bd6e464eab" /><Relationship Type="http://schemas.openxmlformats.org/officeDocument/2006/relationships/slide" Target="/ppt/slides/slide1.xml" Id="R186c5ba7a4204939" /><Relationship Type="http://schemas.openxmlformats.org/officeDocument/2006/relationships/slide" Target="/ppt/slides/slide2.xml" Id="R13704407cf19415e" /><Relationship Type="http://schemas.openxmlformats.org/officeDocument/2006/relationships/slide" Target="/ppt/slides/slide3.xml" Id="R97e1fb1373364198" /><Relationship Type="http://schemas.openxmlformats.org/officeDocument/2006/relationships/slide" Target="/ppt/slides/slide4.xml" Id="R7ea54d1c4d6a4121" /><Relationship Type="http://schemas.openxmlformats.org/officeDocument/2006/relationships/slide" Target="/ppt/slides/slide5.xml" Id="R18d9af3d7e1e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272c80a7943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9b70493d84638" /><Relationship Type="http://schemas.openxmlformats.org/officeDocument/2006/relationships/theme" Target="/ppt/slideMasters/theme/theme1.xml" Id="Rb143e8f0d4f5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89b70493d8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95c24cd1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cf807cf71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53df51794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5ec568c31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b406758b3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PETTERSBAKKEN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PETTERSBAKKEN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PETTERSBAKKEN ble etablert [år] og holder til i Bøverbru.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PETTERSBAKKEN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PETTERSBAKKEN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PETTERSBAKKEN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Ihlevegen 311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2846 Bøverbru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68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975 796 329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PETTERSBAKKEN</a:t>
            </a:r>
          </a:p>
        </p:txBody>
      </p:sp>
    </p:spTree>
  </p:cSld>
  <p:clrMapOvr>
    <a:masterClrMapping xmlns:a="http://schemas.openxmlformats.org/drawingml/2006/main"/>
  </p:clrMapOvr>
</p:sld>
</file>