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259cb5274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f3c6ecf364712"/>
  </p:sldMasterIdLst>
  <p:sldIdLst>
    <p:sldId xmlns:r="http://schemas.openxmlformats.org/officeDocument/2006/relationships" id="256" r:id="R4f72c8c92cdf499d"/>
    <p:sldId xmlns:r="http://schemas.openxmlformats.org/officeDocument/2006/relationships" id="257" r:id="R379c0747c13e4b58"/>
    <p:sldId xmlns:r="http://schemas.openxmlformats.org/officeDocument/2006/relationships" id="258" r:id="R6707a086f0e54aa0"/>
    <p:sldId xmlns:r="http://schemas.openxmlformats.org/officeDocument/2006/relationships" id="259" r:id="R64a437c741144df6"/>
    <p:sldId xmlns:r="http://schemas.openxmlformats.org/officeDocument/2006/relationships" id="260" r:id="Rc1c6ea869d6343e4"/>
    <p:sldId xmlns:r="http://schemas.openxmlformats.org/officeDocument/2006/relationships" id="261" r:id="R64b8dd9f91ed433d"/>
    <p:sldId xmlns:r="http://schemas.openxmlformats.org/officeDocument/2006/relationships" id="262" r:id="R4232c7b3a918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f3c6ecf364712" /><Relationship Type="http://schemas.openxmlformats.org/officeDocument/2006/relationships/slide" Target="/ppt/slides/slide1.xml" Id="R4f72c8c92cdf499d" /><Relationship Type="http://schemas.openxmlformats.org/officeDocument/2006/relationships/slide" Target="/ppt/slides/slide2.xml" Id="R379c0747c13e4b58" /><Relationship Type="http://schemas.openxmlformats.org/officeDocument/2006/relationships/slide" Target="/ppt/slides/slide3.xml" Id="R6707a086f0e54aa0" /><Relationship Type="http://schemas.openxmlformats.org/officeDocument/2006/relationships/slide" Target="/ppt/slides/slide4.xml" Id="R64a437c741144df6" /><Relationship Type="http://schemas.openxmlformats.org/officeDocument/2006/relationships/slide" Target="/ppt/slides/slide5.xml" Id="Rc1c6ea869d6343e4" /><Relationship Type="http://schemas.openxmlformats.org/officeDocument/2006/relationships/slide" Target="/ppt/slides/slide6.xml" Id="R64b8dd9f91ed433d" /><Relationship Type="http://schemas.openxmlformats.org/officeDocument/2006/relationships/slide" Target="/ppt/slides/slide7.xml" Id="R4232c7b3a918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b2fba481a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cfd3fede44b2f" /><Relationship Type="http://schemas.openxmlformats.org/officeDocument/2006/relationships/theme" Target="/ppt/slideMasters/theme/theme1.xml" Id="Rf44c6471baa5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2cfd3fede4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198c911e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ca345e6b74e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d050bca8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b9b0c0dbe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c5b76245f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8e4a03c3647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82efc5f7c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SMØLABYGG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SMØLABYGG AS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26 202 395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16 854 508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MYHRE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ANDREAS HANNASVIK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ALEXANDER FARSTAD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HANNASVIK LERVIK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JØRAN STENSØNES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Østsideveien 2107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00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975 785 548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SMØLABYGG AS</a:t>
            </a:r>
          </a:p>
        </p:txBody>
      </p:sp>
    </p:spTree>
  </p:cSld>
  <p:clrMapOvr>
    <a:masterClrMapping xmlns:a="http://schemas.openxmlformats.org/drawingml/2006/main"/>
  </p:clrMapOvr>
</p:sld>
</file>