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4edefbdcf445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3442a531a34fe1"/>
  </p:sldMasterIdLst>
  <p:sldIdLst>
    <p:sldId xmlns:r="http://schemas.openxmlformats.org/officeDocument/2006/relationships" id="256" r:id="R72dbf1e56cd240c8"/>
    <p:sldId xmlns:r="http://schemas.openxmlformats.org/officeDocument/2006/relationships" id="257" r:id="Ra720a2c14efe4c2c"/>
    <p:sldId xmlns:r="http://schemas.openxmlformats.org/officeDocument/2006/relationships" id="258" r:id="R745e7d5e1f1b4c8b"/>
    <p:sldId xmlns:r="http://schemas.openxmlformats.org/officeDocument/2006/relationships" id="259" r:id="Rb0245385e887445c"/>
    <p:sldId xmlns:r="http://schemas.openxmlformats.org/officeDocument/2006/relationships" id="260" r:id="R772dba6d4bdc4ee7"/>
    <p:sldId xmlns:r="http://schemas.openxmlformats.org/officeDocument/2006/relationships" id="261" r:id="R45788817d03647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3442a531a34fe1" /><Relationship Type="http://schemas.openxmlformats.org/officeDocument/2006/relationships/slide" Target="/ppt/slides/slide1.xml" Id="R72dbf1e56cd240c8" /><Relationship Type="http://schemas.openxmlformats.org/officeDocument/2006/relationships/slide" Target="/ppt/slides/slide2.xml" Id="Ra720a2c14efe4c2c" /><Relationship Type="http://schemas.openxmlformats.org/officeDocument/2006/relationships/slide" Target="/ppt/slides/slide3.xml" Id="R745e7d5e1f1b4c8b" /><Relationship Type="http://schemas.openxmlformats.org/officeDocument/2006/relationships/slide" Target="/ppt/slides/slide4.xml" Id="Rb0245385e887445c" /><Relationship Type="http://schemas.openxmlformats.org/officeDocument/2006/relationships/slide" Target="/ppt/slides/slide5.xml" Id="R772dba6d4bdc4ee7" /><Relationship Type="http://schemas.openxmlformats.org/officeDocument/2006/relationships/slide" Target="/ppt/slides/slide6.xml" Id="R45788817d03647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2c6a0a62ae46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cb1509ed94177" /><Relationship Type="http://schemas.openxmlformats.org/officeDocument/2006/relationships/theme" Target="/ppt/slideMasters/theme/theme1.xml" Id="R22b71af3ac4641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1cb1509ed941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491df14df48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836e1b6c841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923987c9742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29b0859eb41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e2ea12cd047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c08f7415b45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BRINE &amp; KJEMIKALIER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BRINE &amp; KJEMIKALIER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BRINE &amp; KJEMIKALIER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BRINE &amp; KJEMIKALIER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BRINE &amp; KJEMIKALIER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BRINE &amp; KJEMIKALIER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851 309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3 421 061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BRINE &amp; KJEMIKALIER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975 785 246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BRINE &amp; KJEMIKALIER AS</a:t>
            </a:r>
          </a:p>
        </p:txBody>
      </p:sp>
    </p:spTree>
  </p:cSld>
  <p:clrMapOvr>
    <a:masterClrMapping xmlns:a="http://schemas.openxmlformats.org/drawingml/2006/main"/>
  </p:clrMapOvr>
</p:sld>
</file>