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46bae04f3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7e22fe8cf42d0"/>
  </p:sldMasterIdLst>
  <p:sldIdLst>
    <p:sldId xmlns:r="http://schemas.openxmlformats.org/officeDocument/2006/relationships" id="256" r:id="R28c414de64844548"/>
    <p:sldId xmlns:r="http://schemas.openxmlformats.org/officeDocument/2006/relationships" id="257" r:id="R6f8c3d76c2554941"/>
    <p:sldId xmlns:r="http://schemas.openxmlformats.org/officeDocument/2006/relationships" id="258" r:id="R1b710e20c84d43cd"/>
    <p:sldId xmlns:r="http://schemas.openxmlformats.org/officeDocument/2006/relationships" id="259" r:id="R744e982a09444da9"/>
    <p:sldId xmlns:r="http://schemas.openxmlformats.org/officeDocument/2006/relationships" id="260" r:id="Rc936914f768f4605"/>
    <p:sldId xmlns:r="http://schemas.openxmlformats.org/officeDocument/2006/relationships" id="261" r:id="R9de771e3fb614f5c"/>
    <p:sldId xmlns:r="http://schemas.openxmlformats.org/officeDocument/2006/relationships" id="262" r:id="R4f235c389fc7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7e22fe8cf42d0" /><Relationship Type="http://schemas.openxmlformats.org/officeDocument/2006/relationships/slide" Target="/ppt/slides/slide1.xml" Id="R28c414de64844548" /><Relationship Type="http://schemas.openxmlformats.org/officeDocument/2006/relationships/slide" Target="/ppt/slides/slide2.xml" Id="R6f8c3d76c2554941" /><Relationship Type="http://schemas.openxmlformats.org/officeDocument/2006/relationships/slide" Target="/ppt/slides/slide3.xml" Id="R1b710e20c84d43cd" /><Relationship Type="http://schemas.openxmlformats.org/officeDocument/2006/relationships/slide" Target="/ppt/slides/slide4.xml" Id="R744e982a09444da9" /><Relationship Type="http://schemas.openxmlformats.org/officeDocument/2006/relationships/slide" Target="/ppt/slides/slide5.xml" Id="Rc936914f768f4605" /><Relationship Type="http://schemas.openxmlformats.org/officeDocument/2006/relationships/slide" Target="/ppt/slides/slide6.xml" Id="R9de771e3fb614f5c" /><Relationship Type="http://schemas.openxmlformats.org/officeDocument/2006/relationships/slide" Target="/ppt/slides/slide7.xml" Id="R4f235c389fc7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956746e46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a1043cf464a9f" /><Relationship Type="http://schemas.openxmlformats.org/officeDocument/2006/relationships/theme" Target="/ppt/slideMasters/theme/theme1.xml" Id="R77e1aa1a4d38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a1043cf464a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ae9e7997441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9f9097ec3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06050d73c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b13d698c4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13371ec8243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692da2174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b4649ddff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HÅNDVERK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HÅNDVERK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41 229 299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2 405 055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2 132 478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17 170 684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HÅNDVERKSGRUPPEN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Ekholtveien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48 47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post@phas.no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975 779 165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HÅNDVERK AS</a:t>
            </a:r>
          </a:p>
        </p:txBody>
      </p:sp>
    </p:spTree>
  </p:cSld>
  <p:clrMapOvr>
    <a:masterClrMapping xmlns:a="http://schemas.openxmlformats.org/drawingml/2006/main"/>
  </p:clrMapOvr>
</p:sld>
</file>