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bea26dc4f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800529fe6477b"/>
  </p:sldMasterIdLst>
  <p:sldIdLst>
    <p:sldId xmlns:r="http://schemas.openxmlformats.org/officeDocument/2006/relationships" id="256" r:id="Rae8c69625c4a4a60"/>
    <p:sldId xmlns:r="http://schemas.openxmlformats.org/officeDocument/2006/relationships" id="257" r:id="R95b7abe71e8e48d7"/>
    <p:sldId xmlns:r="http://schemas.openxmlformats.org/officeDocument/2006/relationships" id="258" r:id="R363d4f9c7edd4644"/>
    <p:sldId xmlns:r="http://schemas.openxmlformats.org/officeDocument/2006/relationships" id="259" r:id="R4ee56be34b974c91"/>
    <p:sldId xmlns:r="http://schemas.openxmlformats.org/officeDocument/2006/relationships" id="260" r:id="R2d3f7badfb5d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800529fe6477b" /><Relationship Type="http://schemas.openxmlformats.org/officeDocument/2006/relationships/slide" Target="/ppt/slides/slide1.xml" Id="Rae8c69625c4a4a60" /><Relationship Type="http://schemas.openxmlformats.org/officeDocument/2006/relationships/slide" Target="/ppt/slides/slide2.xml" Id="R95b7abe71e8e48d7" /><Relationship Type="http://schemas.openxmlformats.org/officeDocument/2006/relationships/slide" Target="/ppt/slides/slide3.xml" Id="R363d4f9c7edd4644" /><Relationship Type="http://schemas.openxmlformats.org/officeDocument/2006/relationships/slide" Target="/ppt/slides/slide4.xml" Id="R4ee56be34b974c91" /><Relationship Type="http://schemas.openxmlformats.org/officeDocument/2006/relationships/slide" Target="/ppt/slides/slide5.xml" Id="R2d3f7badfb5d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3728d18ee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c80b11caa4e13" /><Relationship Type="http://schemas.openxmlformats.org/officeDocument/2006/relationships/theme" Target="/ppt/slideMasters/theme/theme1.xml" Id="Rd94de63c8751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c80b11caa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dea3c1f97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c647dba0e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fa05a18a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1d61b499a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bab15da8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KOMMUNALE PENSJONSKASSE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975 729 192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KOMMUNALE PENSJONSKASSE</a:t>
            </a:r>
          </a:p>
        </p:txBody>
      </p:sp>
    </p:spTree>
  </p:cSld>
  <p:clrMapOvr>
    <a:masterClrMapping xmlns:a="http://schemas.openxmlformats.org/drawingml/2006/main"/>
  </p:clrMapOvr>
</p:sld>
</file>