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60caa9057141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c5ad265c094b7a"/>
  </p:sldMasterIdLst>
  <p:sldIdLst>
    <p:sldId xmlns:r="http://schemas.openxmlformats.org/officeDocument/2006/relationships" id="256" r:id="R2a53cb4f4d6a4f4a"/>
    <p:sldId xmlns:r="http://schemas.openxmlformats.org/officeDocument/2006/relationships" id="257" r:id="R6ff45def66014bdd"/>
    <p:sldId xmlns:r="http://schemas.openxmlformats.org/officeDocument/2006/relationships" id="258" r:id="Re804fbd2457e4c15"/>
    <p:sldId xmlns:r="http://schemas.openxmlformats.org/officeDocument/2006/relationships" id="259" r:id="R8be0b64ce91d472d"/>
    <p:sldId xmlns:r="http://schemas.openxmlformats.org/officeDocument/2006/relationships" id="260" r:id="Rd61fc3bcd2364a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c5ad265c094b7a" /><Relationship Type="http://schemas.openxmlformats.org/officeDocument/2006/relationships/slide" Target="/ppt/slides/slide1.xml" Id="R2a53cb4f4d6a4f4a" /><Relationship Type="http://schemas.openxmlformats.org/officeDocument/2006/relationships/slide" Target="/ppt/slides/slide2.xml" Id="R6ff45def66014bdd" /><Relationship Type="http://schemas.openxmlformats.org/officeDocument/2006/relationships/slide" Target="/ppt/slides/slide3.xml" Id="Re804fbd2457e4c15" /><Relationship Type="http://schemas.openxmlformats.org/officeDocument/2006/relationships/slide" Target="/ppt/slides/slide4.xml" Id="R8be0b64ce91d472d" /><Relationship Type="http://schemas.openxmlformats.org/officeDocument/2006/relationships/slide" Target="/ppt/slides/slide5.xml" Id="Rd61fc3bcd2364a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e15699f1564c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42389b63d4d46" /><Relationship Type="http://schemas.openxmlformats.org/officeDocument/2006/relationships/theme" Target="/ppt/slideMasters/theme/theme1.xml" Id="R7f4583dfc49c4a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e42389b63d4d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fe66ae2f245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bf646d75a45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7230e59d947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2ef56629541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e2b54027a4b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SUNNMØRE FRILYNDE UNGDOMSSAMLAG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SUNNMØRE FRILYNDE UNGDOMSSAMLAG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SUNNMØRE FRILYNDE UNGDOMSSAMLAG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SUNNMØRE FRILYNDE UNGDOMSSAMLAG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SUNNMØRE FRILYNDE UNGDOMSSAMLAG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SUNNMØRE FRILYNDE UNGDOMSSAMLAG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Storevågen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6020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06 73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post@sful.no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www.sful.no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975 714 713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SUNNMØRE FRILYNDE UNGDOMSSAMLAG</a:t>
            </a:r>
          </a:p>
        </p:txBody>
      </p:sp>
    </p:spTree>
  </p:cSld>
  <p:clrMapOvr>
    <a:masterClrMapping xmlns:a="http://schemas.openxmlformats.org/drawingml/2006/main"/>
  </p:clrMapOvr>
</p:sld>
</file>