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81205a024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38615b4b1476f"/>
  </p:sldMasterIdLst>
  <p:sldIdLst>
    <p:sldId xmlns:r="http://schemas.openxmlformats.org/officeDocument/2006/relationships" id="256" r:id="Ra02a0982c8d34f8d"/>
    <p:sldId xmlns:r="http://schemas.openxmlformats.org/officeDocument/2006/relationships" id="257" r:id="R7669d7c7adcd4db8"/>
    <p:sldId xmlns:r="http://schemas.openxmlformats.org/officeDocument/2006/relationships" id="258" r:id="Rb45845ea0bff472b"/>
    <p:sldId xmlns:r="http://schemas.openxmlformats.org/officeDocument/2006/relationships" id="259" r:id="Reacf616e11f44af1"/>
    <p:sldId xmlns:r="http://schemas.openxmlformats.org/officeDocument/2006/relationships" id="260" r:id="R77f90eab48234c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38615b4b1476f" /><Relationship Type="http://schemas.openxmlformats.org/officeDocument/2006/relationships/slide" Target="/ppt/slides/slide1.xml" Id="Ra02a0982c8d34f8d" /><Relationship Type="http://schemas.openxmlformats.org/officeDocument/2006/relationships/slide" Target="/ppt/slides/slide2.xml" Id="R7669d7c7adcd4db8" /><Relationship Type="http://schemas.openxmlformats.org/officeDocument/2006/relationships/slide" Target="/ppt/slides/slide3.xml" Id="Rb45845ea0bff472b" /><Relationship Type="http://schemas.openxmlformats.org/officeDocument/2006/relationships/slide" Target="/ppt/slides/slide4.xml" Id="Reacf616e11f44af1" /><Relationship Type="http://schemas.openxmlformats.org/officeDocument/2006/relationships/slide" Target="/ppt/slides/slide5.xml" Id="R77f90eab48234c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ad9390c0c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3d77bd56a4a58" /><Relationship Type="http://schemas.openxmlformats.org/officeDocument/2006/relationships/theme" Target="/ppt/slideMasters/theme/theme1.xml" Id="R84f53a5a89a7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3d77bd56a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82e83b5d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294ae715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ab7f95ea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79db20569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10b8dc68f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