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07392510746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bae350f0044102"/>
  </p:sldMasterIdLst>
  <p:sldIdLst>
    <p:sldId xmlns:r="http://schemas.openxmlformats.org/officeDocument/2006/relationships" id="256" r:id="R49353a71145b421c"/>
    <p:sldId xmlns:r="http://schemas.openxmlformats.org/officeDocument/2006/relationships" id="257" r:id="Ra6dda040f2264253"/>
    <p:sldId xmlns:r="http://schemas.openxmlformats.org/officeDocument/2006/relationships" id="258" r:id="R03e66b56efbc423d"/>
    <p:sldId xmlns:r="http://schemas.openxmlformats.org/officeDocument/2006/relationships" id="259" r:id="R390b254d62d7404b"/>
    <p:sldId xmlns:r="http://schemas.openxmlformats.org/officeDocument/2006/relationships" id="260" r:id="R2bfe0fa8caec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ae350f0044102" /><Relationship Type="http://schemas.openxmlformats.org/officeDocument/2006/relationships/slide" Target="/ppt/slides/slide1.xml" Id="R49353a71145b421c" /><Relationship Type="http://schemas.openxmlformats.org/officeDocument/2006/relationships/slide" Target="/ppt/slides/slide2.xml" Id="Ra6dda040f2264253" /><Relationship Type="http://schemas.openxmlformats.org/officeDocument/2006/relationships/slide" Target="/ppt/slides/slide3.xml" Id="R03e66b56efbc423d" /><Relationship Type="http://schemas.openxmlformats.org/officeDocument/2006/relationships/slide" Target="/ppt/slides/slide4.xml" Id="R390b254d62d7404b" /><Relationship Type="http://schemas.openxmlformats.org/officeDocument/2006/relationships/slide" Target="/ppt/slides/slide5.xml" Id="R2bfe0fa8caec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7e3b1b07f45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b934755944e1e" /><Relationship Type="http://schemas.openxmlformats.org/officeDocument/2006/relationships/theme" Target="/ppt/slideMasters/theme/theme1.xml" Id="Re3ddaac2b60443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b93475594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db2d0e4b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22a3f044d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b7d20c48d49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b8750b3c6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59451cb16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