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dedab6f984f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c05b2e16d04804"/>
  </p:sldMasterIdLst>
  <p:sldIdLst>
    <p:sldId xmlns:r="http://schemas.openxmlformats.org/officeDocument/2006/relationships" id="256" r:id="Ra351c62b65bf4ada"/>
    <p:sldId xmlns:r="http://schemas.openxmlformats.org/officeDocument/2006/relationships" id="257" r:id="R07d6953876254a1f"/>
    <p:sldId xmlns:r="http://schemas.openxmlformats.org/officeDocument/2006/relationships" id="258" r:id="R09e0898b679d4e0f"/>
    <p:sldId xmlns:r="http://schemas.openxmlformats.org/officeDocument/2006/relationships" id="259" r:id="R4235281dd6f747c7"/>
    <p:sldId xmlns:r="http://schemas.openxmlformats.org/officeDocument/2006/relationships" id="260" r:id="Rb3d8c8f78f5c4041"/>
    <p:sldId xmlns:r="http://schemas.openxmlformats.org/officeDocument/2006/relationships" id="261" r:id="Rcd73f22398b14f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05b2e16d04804" /><Relationship Type="http://schemas.openxmlformats.org/officeDocument/2006/relationships/slide" Target="/ppt/slides/slide1.xml" Id="Ra351c62b65bf4ada" /><Relationship Type="http://schemas.openxmlformats.org/officeDocument/2006/relationships/slide" Target="/ppt/slides/slide2.xml" Id="R07d6953876254a1f" /><Relationship Type="http://schemas.openxmlformats.org/officeDocument/2006/relationships/slide" Target="/ppt/slides/slide3.xml" Id="R09e0898b679d4e0f" /><Relationship Type="http://schemas.openxmlformats.org/officeDocument/2006/relationships/slide" Target="/ppt/slides/slide4.xml" Id="R4235281dd6f747c7" /><Relationship Type="http://schemas.openxmlformats.org/officeDocument/2006/relationships/slide" Target="/ppt/slides/slide5.xml" Id="Rb3d8c8f78f5c4041" /><Relationship Type="http://schemas.openxmlformats.org/officeDocument/2006/relationships/slide" Target="/ppt/slides/slide6.xml" Id="Rcd73f22398b14f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fd91347a044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90990cbba4df4" /><Relationship Type="http://schemas.openxmlformats.org/officeDocument/2006/relationships/theme" Target="/ppt/slideMasters/theme/theme1.xml" Id="R29b9fe03747d46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590990cbba4d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73d312e81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fce87fdda41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afff23eef42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be0f55f1347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e833d59546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c3699fb2c4b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