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9e7f87597b44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302d454e6e435e"/>
  </p:sldMasterIdLst>
  <p:sldIdLst>
    <p:sldId xmlns:r="http://schemas.openxmlformats.org/officeDocument/2006/relationships" id="256" r:id="R32f98c56026f4a94"/>
    <p:sldId xmlns:r="http://schemas.openxmlformats.org/officeDocument/2006/relationships" id="257" r:id="R94d2f47e601841ed"/>
    <p:sldId xmlns:r="http://schemas.openxmlformats.org/officeDocument/2006/relationships" id="258" r:id="R5fc333f2499a4a2d"/>
    <p:sldId xmlns:r="http://schemas.openxmlformats.org/officeDocument/2006/relationships" id="259" r:id="Ra532d421bdaf4640"/>
    <p:sldId xmlns:r="http://schemas.openxmlformats.org/officeDocument/2006/relationships" id="260" r:id="R2c355f24686e4c13"/>
    <p:sldId xmlns:r="http://schemas.openxmlformats.org/officeDocument/2006/relationships" id="261" r:id="R0a08551bf4204c30"/>
    <p:sldId xmlns:r="http://schemas.openxmlformats.org/officeDocument/2006/relationships" id="262" r:id="R2c444fa0794f41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302d454e6e435e" /><Relationship Type="http://schemas.openxmlformats.org/officeDocument/2006/relationships/slide" Target="/ppt/slides/slide1.xml" Id="R32f98c56026f4a94" /><Relationship Type="http://schemas.openxmlformats.org/officeDocument/2006/relationships/slide" Target="/ppt/slides/slide2.xml" Id="R94d2f47e601841ed" /><Relationship Type="http://schemas.openxmlformats.org/officeDocument/2006/relationships/slide" Target="/ppt/slides/slide3.xml" Id="R5fc333f2499a4a2d" /><Relationship Type="http://schemas.openxmlformats.org/officeDocument/2006/relationships/slide" Target="/ppt/slides/slide4.xml" Id="Ra532d421bdaf4640" /><Relationship Type="http://schemas.openxmlformats.org/officeDocument/2006/relationships/slide" Target="/ppt/slides/slide5.xml" Id="R2c355f24686e4c13" /><Relationship Type="http://schemas.openxmlformats.org/officeDocument/2006/relationships/slide" Target="/ppt/slides/slide6.xml" Id="R0a08551bf4204c30" /><Relationship Type="http://schemas.openxmlformats.org/officeDocument/2006/relationships/slide" Target="/ppt/slides/slide7.xml" Id="R2c444fa0794f41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717ebb1afd4f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b9fd13568435d" /><Relationship Type="http://schemas.openxmlformats.org/officeDocument/2006/relationships/theme" Target="/ppt/slideMasters/theme/theme1.xml" Id="R26caab6addde4e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eb9fd1356843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d7bfb1ee34b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4aa2ea38e49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d040e5b5941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3ca3e2b1346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46982a1e34a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4e5e8e7d344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9d00633cd44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HEDALM ANEBYHUS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HEDALM ANEBYHUS AS ble etablert [år] og holder til i Ilseng.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64 165 797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−10 825 243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−12 977 056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−8 941 572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64 330 293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HEDALM ANEBYHUS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Linjevegen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2344 Ilseng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975 384 365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AS</a:t>
            </a:r>
          </a:p>
        </p:txBody>
      </p:sp>
    </p:spTree>
  </p:cSld>
  <p:clrMapOvr>
    <a:masterClrMapping xmlns:a="http://schemas.openxmlformats.org/drawingml/2006/main"/>
  </p:clrMapOvr>
</p:sld>
</file>