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81c0392fe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dfecfe1d1c476d"/>
  </p:sldMasterIdLst>
  <p:sldIdLst>
    <p:sldId xmlns:r="http://schemas.openxmlformats.org/officeDocument/2006/relationships" id="256" r:id="R32772e4d84fa47e3"/>
    <p:sldId xmlns:r="http://schemas.openxmlformats.org/officeDocument/2006/relationships" id="257" r:id="Rfc89a85aa2024dea"/>
    <p:sldId xmlns:r="http://schemas.openxmlformats.org/officeDocument/2006/relationships" id="258" r:id="R06c86a03c3db4ce0"/>
    <p:sldId xmlns:r="http://schemas.openxmlformats.org/officeDocument/2006/relationships" id="259" r:id="Rb233aafcd0e54558"/>
    <p:sldId xmlns:r="http://schemas.openxmlformats.org/officeDocument/2006/relationships" id="260" r:id="Re465052e370b443e"/>
    <p:sldId xmlns:r="http://schemas.openxmlformats.org/officeDocument/2006/relationships" id="261" r:id="R7982f7aaae5149f4"/>
    <p:sldId xmlns:r="http://schemas.openxmlformats.org/officeDocument/2006/relationships" id="262" r:id="R4a12131cfb3d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fecfe1d1c476d" /><Relationship Type="http://schemas.openxmlformats.org/officeDocument/2006/relationships/slide" Target="/ppt/slides/slide1.xml" Id="R32772e4d84fa47e3" /><Relationship Type="http://schemas.openxmlformats.org/officeDocument/2006/relationships/slide" Target="/ppt/slides/slide2.xml" Id="Rfc89a85aa2024dea" /><Relationship Type="http://schemas.openxmlformats.org/officeDocument/2006/relationships/slide" Target="/ppt/slides/slide3.xml" Id="R06c86a03c3db4ce0" /><Relationship Type="http://schemas.openxmlformats.org/officeDocument/2006/relationships/slide" Target="/ppt/slides/slide4.xml" Id="Rb233aafcd0e54558" /><Relationship Type="http://schemas.openxmlformats.org/officeDocument/2006/relationships/slide" Target="/ppt/slides/slide5.xml" Id="Re465052e370b443e" /><Relationship Type="http://schemas.openxmlformats.org/officeDocument/2006/relationships/slide" Target="/ppt/slides/slide6.xml" Id="R7982f7aaae5149f4" /><Relationship Type="http://schemas.openxmlformats.org/officeDocument/2006/relationships/slide" Target="/ppt/slides/slide7.xml" Id="R4a12131cfb3d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cd3de7fa3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dcee45a314d88" /><Relationship Type="http://schemas.openxmlformats.org/officeDocument/2006/relationships/theme" Target="/ppt/slideMasters/theme/theme1.xml" Id="R3e89dad3c17d42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dcee45a31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54275d3df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45a11c189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a575a4776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5d07b70a4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d42a1309d41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9c6683eab43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55007a866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HEDALM ANEBYHUS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64 165 797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−10 825 243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−8 941 572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64 330 293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975 384 365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