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26ed4bd2149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c1b849c8a4fd7"/>
  </p:sldMasterIdLst>
  <p:sldIdLst>
    <p:sldId xmlns:r="http://schemas.openxmlformats.org/officeDocument/2006/relationships" id="256" r:id="Re1634ea5d69c464f"/>
    <p:sldId xmlns:r="http://schemas.openxmlformats.org/officeDocument/2006/relationships" id="257" r:id="R3341784abfb14bc1"/>
    <p:sldId xmlns:r="http://schemas.openxmlformats.org/officeDocument/2006/relationships" id="258" r:id="Rb57158ed9f2943c3"/>
    <p:sldId xmlns:r="http://schemas.openxmlformats.org/officeDocument/2006/relationships" id="259" r:id="R1189d970a9724940"/>
    <p:sldId xmlns:r="http://schemas.openxmlformats.org/officeDocument/2006/relationships" id="260" r:id="Rc4b4708d196042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c1b849c8a4fd7" /><Relationship Type="http://schemas.openxmlformats.org/officeDocument/2006/relationships/slide" Target="/ppt/slides/slide1.xml" Id="Re1634ea5d69c464f" /><Relationship Type="http://schemas.openxmlformats.org/officeDocument/2006/relationships/slide" Target="/ppt/slides/slide2.xml" Id="R3341784abfb14bc1" /><Relationship Type="http://schemas.openxmlformats.org/officeDocument/2006/relationships/slide" Target="/ppt/slides/slide3.xml" Id="Rb57158ed9f2943c3" /><Relationship Type="http://schemas.openxmlformats.org/officeDocument/2006/relationships/slide" Target="/ppt/slides/slide4.xml" Id="R1189d970a9724940" /><Relationship Type="http://schemas.openxmlformats.org/officeDocument/2006/relationships/slide" Target="/ppt/slides/slide5.xml" Id="Rc4b4708d196042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823199ddd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e7eef699f454d" /><Relationship Type="http://schemas.openxmlformats.org/officeDocument/2006/relationships/theme" Target="/ppt/slideMasters/theme/theme1.xml" Id="R26a7339c5a41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2e7eef699f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5892ffedb4c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e2ef13418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b62eced5d40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e0b125e7b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3f5d0fac6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EIDSVÅG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975 383 032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EIDSVÅG INVEST AS</a:t>
            </a:r>
          </a:p>
        </p:txBody>
      </p:sp>
    </p:spTree>
  </p:cSld>
  <p:clrMapOvr>
    <a:masterClrMapping xmlns:a="http://schemas.openxmlformats.org/drawingml/2006/main"/>
  </p:clrMapOvr>
</p:sld>
</file>