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650de363cb4d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24f425e88e4ac8"/>
  </p:sldMasterIdLst>
  <p:sldIdLst>
    <p:sldId xmlns:r="http://schemas.openxmlformats.org/officeDocument/2006/relationships" id="256" r:id="R9848cd4c60fc432b"/>
    <p:sldId xmlns:r="http://schemas.openxmlformats.org/officeDocument/2006/relationships" id="257" r:id="R13089f2d7e674359"/>
    <p:sldId xmlns:r="http://schemas.openxmlformats.org/officeDocument/2006/relationships" id="258" r:id="Rca1708778d6c4445"/>
    <p:sldId xmlns:r="http://schemas.openxmlformats.org/officeDocument/2006/relationships" id="259" r:id="R0ab1848d6ab1453e"/>
    <p:sldId xmlns:r="http://schemas.openxmlformats.org/officeDocument/2006/relationships" id="260" r:id="R5b5e26e32d8845b4"/>
    <p:sldId xmlns:r="http://schemas.openxmlformats.org/officeDocument/2006/relationships" id="261" r:id="Ra21217613f9a4f58"/>
    <p:sldId xmlns:r="http://schemas.openxmlformats.org/officeDocument/2006/relationships" id="262" r:id="Rf93d8f6530e44c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4f425e88e4ac8" /><Relationship Type="http://schemas.openxmlformats.org/officeDocument/2006/relationships/slide" Target="/ppt/slides/slide1.xml" Id="R9848cd4c60fc432b" /><Relationship Type="http://schemas.openxmlformats.org/officeDocument/2006/relationships/slide" Target="/ppt/slides/slide2.xml" Id="R13089f2d7e674359" /><Relationship Type="http://schemas.openxmlformats.org/officeDocument/2006/relationships/slide" Target="/ppt/slides/slide3.xml" Id="Rca1708778d6c4445" /><Relationship Type="http://schemas.openxmlformats.org/officeDocument/2006/relationships/slide" Target="/ppt/slides/slide4.xml" Id="R0ab1848d6ab1453e" /><Relationship Type="http://schemas.openxmlformats.org/officeDocument/2006/relationships/slide" Target="/ppt/slides/slide5.xml" Id="R5b5e26e32d8845b4" /><Relationship Type="http://schemas.openxmlformats.org/officeDocument/2006/relationships/slide" Target="/ppt/slides/slide6.xml" Id="Ra21217613f9a4f58" /><Relationship Type="http://schemas.openxmlformats.org/officeDocument/2006/relationships/slide" Target="/ppt/slides/slide7.xml" Id="Rf93d8f6530e44c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dd13aac7e48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58fe8c63b40ff" /><Relationship Type="http://schemas.openxmlformats.org/officeDocument/2006/relationships/theme" Target="/ppt/slideMasters/theme/theme1.xml" Id="R34c9bda7306f4e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c58fe8c63b40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9ecbd1c8242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ef6228ad84a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9466ed8cc4e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36813d31a43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65bfaee2c45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35e1d99764a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ce0c4439949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ARCUS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ARCUS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ARCUS NORWAY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ARCUS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ARCUS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ARCUS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573 559 000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8 899 000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160 027 000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508 407 000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ARCUS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ARCUS-GRUPPEN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ARCUS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Destilleriveien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06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975 381 722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ARCUS NORWAY AS</a:t>
            </a:r>
          </a:p>
        </p:txBody>
      </p:sp>
    </p:spTree>
  </p:cSld>
  <p:clrMapOvr>
    <a:masterClrMapping xmlns:a="http://schemas.openxmlformats.org/drawingml/2006/main"/>
  </p:clrMapOvr>
</p:sld>
</file>