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157966d8a44e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a23d490e134df7"/>
  </p:sldMasterIdLst>
  <p:sldIdLst>
    <p:sldId xmlns:r="http://schemas.openxmlformats.org/officeDocument/2006/relationships" id="256" r:id="R09196ab2286146fc"/>
    <p:sldId xmlns:r="http://schemas.openxmlformats.org/officeDocument/2006/relationships" id="257" r:id="R3e34a938cadd49fb"/>
    <p:sldId xmlns:r="http://schemas.openxmlformats.org/officeDocument/2006/relationships" id="258" r:id="R0555a6b03492450a"/>
    <p:sldId xmlns:r="http://schemas.openxmlformats.org/officeDocument/2006/relationships" id="259" r:id="Ra82c8f34dc9c4ffb"/>
    <p:sldId xmlns:r="http://schemas.openxmlformats.org/officeDocument/2006/relationships" id="260" r:id="R4c190e0fc0e84db5"/>
    <p:sldId xmlns:r="http://schemas.openxmlformats.org/officeDocument/2006/relationships" id="261" r:id="R59f9e5a273b74521"/>
    <p:sldId xmlns:r="http://schemas.openxmlformats.org/officeDocument/2006/relationships" id="262" r:id="R56fc91abaac343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a23d490e134df7" /><Relationship Type="http://schemas.openxmlformats.org/officeDocument/2006/relationships/slide" Target="/ppt/slides/slide1.xml" Id="R09196ab2286146fc" /><Relationship Type="http://schemas.openxmlformats.org/officeDocument/2006/relationships/slide" Target="/ppt/slides/slide2.xml" Id="R3e34a938cadd49fb" /><Relationship Type="http://schemas.openxmlformats.org/officeDocument/2006/relationships/slide" Target="/ppt/slides/slide3.xml" Id="R0555a6b03492450a" /><Relationship Type="http://schemas.openxmlformats.org/officeDocument/2006/relationships/slide" Target="/ppt/slides/slide4.xml" Id="Ra82c8f34dc9c4ffb" /><Relationship Type="http://schemas.openxmlformats.org/officeDocument/2006/relationships/slide" Target="/ppt/slides/slide5.xml" Id="R4c190e0fc0e84db5" /><Relationship Type="http://schemas.openxmlformats.org/officeDocument/2006/relationships/slide" Target="/ppt/slides/slide6.xml" Id="R59f9e5a273b74521" /><Relationship Type="http://schemas.openxmlformats.org/officeDocument/2006/relationships/slide" Target="/ppt/slides/slide7.xml" Id="R56fc91abaac343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f79cc9339643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53bd45f84470e" /><Relationship Type="http://schemas.openxmlformats.org/officeDocument/2006/relationships/theme" Target="/ppt/slideMasters/theme/theme1.xml" Id="R2b6b9950c4f743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853bd45f8447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71dadc06347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6e3d57c5442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10a8124224f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3013c34f646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32366e01242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690bc17b74d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491fe7e3148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VÅLER GRAVESERVICE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VÅLER GRAVESERVICE AS ble etablert [år] og holder til i Våler I Østfold.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31 646 356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2 345 676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1 944 528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17 442 037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22 742 416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 GUNNAR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Granittveien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1592 Våler I Østfold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firmapost@valer-graveservice.no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975 381 471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 GRAVESERVICE AS</a:t>
            </a:r>
          </a:p>
        </p:txBody>
      </p:sp>
    </p:spTree>
  </p:cSld>
  <p:clrMapOvr>
    <a:masterClrMapping xmlns:a="http://schemas.openxmlformats.org/drawingml/2006/main"/>
  </p:clrMapOvr>
</p:sld>
</file>