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40393abf9349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f8d9fa1ac44411"/>
  </p:sldMasterIdLst>
  <p:sldIdLst>
    <p:sldId xmlns:r="http://schemas.openxmlformats.org/officeDocument/2006/relationships" id="256" r:id="R4f813325c5ff4a67"/>
    <p:sldId xmlns:r="http://schemas.openxmlformats.org/officeDocument/2006/relationships" id="257" r:id="R6deacfe80d7d4884"/>
    <p:sldId xmlns:r="http://schemas.openxmlformats.org/officeDocument/2006/relationships" id="258" r:id="R383bcbab4cbf4840"/>
    <p:sldId xmlns:r="http://schemas.openxmlformats.org/officeDocument/2006/relationships" id="259" r:id="R32e8a398b9c4411b"/>
    <p:sldId xmlns:r="http://schemas.openxmlformats.org/officeDocument/2006/relationships" id="260" r:id="R255228799d014e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f8d9fa1ac44411" /><Relationship Type="http://schemas.openxmlformats.org/officeDocument/2006/relationships/slide" Target="/ppt/slides/slide1.xml" Id="R4f813325c5ff4a67" /><Relationship Type="http://schemas.openxmlformats.org/officeDocument/2006/relationships/slide" Target="/ppt/slides/slide2.xml" Id="R6deacfe80d7d4884" /><Relationship Type="http://schemas.openxmlformats.org/officeDocument/2006/relationships/slide" Target="/ppt/slides/slide3.xml" Id="R383bcbab4cbf4840" /><Relationship Type="http://schemas.openxmlformats.org/officeDocument/2006/relationships/slide" Target="/ppt/slides/slide4.xml" Id="R32e8a398b9c4411b" /><Relationship Type="http://schemas.openxmlformats.org/officeDocument/2006/relationships/slide" Target="/ppt/slides/slide5.xml" Id="R255228799d014e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d16ebcc02d4c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16a749ce34565" /><Relationship Type="http://schemas.openxmlformats.org/officeDocument/2006/relationships/theme" Target="/ppt/slideMasters/theme/theme1.xml" Id="R464a294301fe47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e16a749ce345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f6c85e4f64f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af37f02c943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39444f4ff47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25c2955e849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8f01b428145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BYGGPARTNER STIG HAVNES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BYGGPARTNER STIG HAVNES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BYGGPARTNER STIG HAVNES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BYGGPARTNER STIG HAVNES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BYGGPARTNER STIG HAVNES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BYGGPARTNER STIG HAVNES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Tollevegen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byggpartner@altiboxmail.no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975 378 845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BYGGPARTNER STIG HAVNES</a:t>
            </a:r>
          </a:p>
        </p:txBody>
      </p:sp>
    </p:spTree>
  </p:cSld>
  <p:clrMapOvr>
    <a:masterClrMapping xmlns:a="http://schemas.openxmlformats.org/drawingml/2006/main"/>
  </p:clrMapOvr>
</p:sld>
</file>