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77ac69ba924b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6d451414c54e59"/>
  </p:sldMasterIdLst>
  <p:sldIdLst>
    <p:sldId xmlns:r="http://schemas.openxmlformats.org/officeDocument/2006/relationships" id="256" r:id="Ra8ee545566204929"/>
    <p:sldId xmlns:r="http://schemas.openxmlformats.org/officeDocument/2006/relationships" id="257" r:id="R352807758f974b30"/>
    <p:sldId xmlns:r="http://schemas.openxmlformats.org/officeDocument/2006/relationships" id="258" r:id="R9f13d8af053843e3"/>
    <p:sldId xmlns:r="http://schemas.openxmlformats.org/officeDocument/2006/relationships" id="259" r:id="R6d229dfee5e04075"/>
    <p:sldId xmlns:r="http://schemas.openxmlformats.org/officeDocument/2006/relationships" id="260" r:id="R255a75360ad6445b"/>
    <p:sldId xmlns:r="http://schemas.openxmlformats.org/officeDocument/2006/relationships" id="261" r:id="R9e9816875eca443c"/>
    <p:sldId xmlns:r="http://schemas.openxmlformats.org/officeDocument/2006/relationships" id="262" r:id="R40ce4c9425134c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6d451414c54e59" /><Relationship Type="http://schemas.openxmlformats.org/officeDocument/2006/relationships/slide" Target="/ppt/slides/slide1.xml" Id="Ra8ee545566204929" /><Relationship Type="http://schemas.openxmlformats.org/officeDocument/2006/relationships/slide" Target="/ppt/slides/slide2.xml" Id="R352807758f974b30" /><Relationship Type="http://schemas.openxmlformats.org/officeDocument/2006/relationships/slide" Target="/ppt/slides/slide3.xml" Id="R9f13d8af053843e3" /><Relationship Type="http://schemas.openxmlformats.org/officeDocument/2006/relationships/slide" Target="/ppt/slides/slide4.xml" Id="R6d229dfee5e04075" /><Relationship Type="http://schemas.openxmlformats.org/officeDocument/2006/relationships/slide" Target="/ppt/slides/slide5.xml" Id="R255a75360ad6445b" /><Relationship Type="http://schemas.openxmlformats.org/officeDocument/2006/relationships/slide" Target="/ppt/slides/slide6.xml" Id="R9e9816875eca443c" /><Relationship Type="http://schemas.openxmlformats.org/officeDocument/2006/relationships/slide" Target="/ppt/slides/slide7.xml" Id="R40ce4c9425134c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1eae0ca98c41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99ec105434513" /><Relationship Type="http://schemas.openxmlformats.org/officeDocument/2006/relationships/theme" Target="/ppt/slideMasters/theme/theme1.xml" Id="R4ea699b8b95e4b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699ec1054345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31fd6b63f4a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59052b21548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80fc6f67e44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06d64065340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3c1d2cbcc4f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b33aae2574a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f62b8ebfa4f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FORTE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FORTE REGNSKAP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5 117 316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444 229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348 674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600 122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1 668 541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HYPERICUM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Boganesveien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4020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kenneth@forteregnskap.no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975 378 012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 REGNSKAP AS</a:t>
            </a:r>
          </a:p>
        </p:txBody>
      </p:sp>
    </p:spTree>
  </p:cSld>
  <p:clrMapOvr>
    <a:masterClrMapping xmlns:a="http://schemas.openxmlformats.org/drawingml/2006/main"/>
  </p:clrMapOvr>
</p:sld>
</file>