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67950ecfd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91448916e48d0"/>
  </p:sldMasterIdLst>
  <p:sldIdLst>
    <p:sldId xmlns:r="http://schemas.openxmlformats.org/officeDocument/2006/relationships" id="256" r:id="R26845ae7bb31421f"/>
    <p:sldId xmlns:r="http://schemas.openxmlformats.org/officeDocument/2006/relationships" id="257" r:id="Rcb04ec254dc040fa"/>
    <p:sldId xmlns:r="http://schemas.openxmlformats.org/officeDocument/2006/relationships" id="258" r:id="Rdd94e9d9a23d4b3b"/>
    <p:sldId xmlns:r="http://schemas.openxmlformats.org/officeDocument/2006/relationships" id="259" r:id="R77a1c50797e34558"/>
    <p:sldId xmlns:r="http://schemas.openxmlformats.org/officeDocument/2006/relationships" id="260" r:id="Ra27d18d821da4c76"/>
    <p:sldId xmlns:r="http://schemas.openxmlformats.org/officeDocument/2006/relationships" id="261" r:id="Rba70e8f3dbfc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91448916e48d0" /><Relationship Type="http://schemas.openxmlformats.org/officeDocument/2006/relationships/slide" Target="/ppt/slides/slide1.xml" Id="R26845ae7bb31421f" /><Relationship Type="http://schemas.openxmlformats.org/officeDocument/2006/relationships/slide" Target="/ppt/slides/slide2.xml" Id="Rcb04ec254dc040fa" /><Relationship Type="http://schemas.openxmlformats.org/officeDocument/2006/relationships/slide" Target="/ppt/slides/slide3.xml" Id="Rdd94e9d9a23d4b3b" /><Relationship Type="http://schemas.openxmlformats.org/officeDocument/2006/relationships/slide" Target="/ppt/slides/slide4.xml" Id="R77a1c50797e34558" /><Relationship Type="http://schemas.openxmlformats.org/officeDocument/2006/relationships/slide" Target="/ppt/slides/slide5.xml" Id="Ra27d18d821da4c76" /><Relationship Type="http://schemas.openxmlformats.org/officeDocument/2006/relationships/slide" Target="/ppt/slides/slide6.xml" Id="Rba70e8f3dbfc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5984615f2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b774d7ef4eb3" /><Relationship Type="http://schemas.openxmlformats.org/officeDocument/2006/relationships/theme" Target="/ppt/slideMasters/theme/theme1.xml" Id="Rca80a86a6c3b46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bb774d7ef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f55f58a22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87844aba9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0bf67fc15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459008f0d46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cb219977d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a8912fa93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O'MARTINS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O'MARTINS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OLE MARTIN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WICTOR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975 373 975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O'MARTINS NORGE AS</a:t>
            </a:r>
          </a:p>
        </p:txBody>
      </p:sp>
    </p:spTree>
  </p:cSld>
  <p:clrMapOvr>
    <a:masterClrMapping xmlns:a="http://schemas.openxmlformats.org/drawingml/2006/main"/>
  </p:clrMapOvr>
</p:sld>
</file>