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5e63c32fb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c13f185a04d4d"/>
  </p:sldMasterIdLst>
  <p:sldIdLst>
    <p:sldId xmlns:r="http://schemas.openxmlformats.org/officeDocument/2006/relationships" id="256" r:id="Rda1f7031a8d346b1"/>
    <p:sldId xmlns:r="http://schemas.openxmlformats.org/officeDocument/2006/relationships" id="257" r:id="R1d5adf5d4df94830"/>
    <p:sldId xmlns:r="http://schemas.openxmlformats.org/officeDocument/2006/relationships" id="258" r:id="Re965048b446f40a8"/>
    <p:sldId xmlns:r="http://schemas.openxmlformats.org/officeDocument/2006/relationships" id="259" r:id="Rf211dde15256440e"/>
    <p:sldId xmlns:r="http://schemas.openxmlformats.org/officeDocument/2006/relationships" id="260" r:id="R586947843a134ffd"/>
    <p:sldId xmlns:r="http://schemas.openxmlformats.org/officeDocument/2006/relationships" id="261" r:id="R0333ae0c8d494730"/>
    <p:sldId xmlns:r="http://schemas.openxmlformats.org/officeDocument/2006/relationships" id="262" r:id="Rf06b1be5efda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c13f185a04d4d" /><Relationship Type="http://schemas.openxmlformats.org/officeDocument/2006/relationships/slide" Target="/ppt/slides/slide1.xml" Id="Rda1f7031a8d346b1" /><Relationship Type="http://schemas.openxmlformats.org/officeDocument/2006/relationships/slide" Target="/ppt/slides/slide2.xml" Id="R1d5adf5d4df94830" /><Relationship Type="http://schemas.openxmlformats.org/officeDocument/2006/relationships/slide" Target="/ppt/slides/slide3.xml" Id="Re965048b446f40a8" /><Relationship Type="http://schemas.openxmlformats.org/officeDocument/2006/relationships/slide" Target="/ppt/slides/slide4.xml" Id="Rf211dde15256440e" /><Relationship Type="http://schemas.openxmlformats.org/officeDocument/2006/relationships/slide" Target="/ppt/slides/slide5.xml" Id="R586947843a134ffd" /><Relationship Type="http://schemas.openxmlformats.org/officeDocument/2006/relationships/slide" Target="/ppt/slides/slide6.xml" Id="R0333ae0c8d494730" /><Relationship Type="http://schemas.openxmlformats.org/officeDocument/2006/relationships/slide" Target="/ppt/slides/slide7.xml" Id="Rf06b1be5efda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7a2521aff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068c8ec848c7" /><Relationship Type="http://schemas.openxmlformats.org/officeDocument/2006/relationships/theme" Target="/ppt/slideMasters/theme/theme1.xml" Id="Rf3547e697584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b068c8ec848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e7afce8d1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798ec1dc1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2de9207f7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0a0009aa847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553f45caf4a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9f7e8e8de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2c98056144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DATA-CONSULT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DATA-CONSULT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−458 757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−552 777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5 027 121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KONGSNES KÅRE-BJØRN  –  84,5 %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KONGSNES KATHRINE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KONGSNES RUNE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den gamles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DATA-CONSULT AS</a:t>
            </a:r>
          </a:p>
        </p:txBody>
      </p:sp>
    </p:spTree>
  </p:cSld>
  <p:clrMapOvr>
    <a:masterClrMapping xmlns:a="http://schemas.openxmlformats.org/drawingml/2006/main"/>
  </p:clrMapOvr>
</p:sld>
</file>