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b7a156125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f4503d4f44e3c"/>
  </p:sldMasterIdLst>
  <p:sldIdLst>
    <p:sldId xmlns:r="http://schemas.openxmlformats.org/officeDocument/2006/relationships" id="256" r:id="Rf0ba94e5c4d94f78"/>
    <p:sldId xmlns:r="http://schemas.openxmlformats.org/officeDocument/2006/relationships" id="257" r:id="R99d570217d1e478a"/>
    <p:sldId xmlns:r="http://schemas.openxmlformats.org/officeDocument/2006/relationships" id="258" r:id="Rb31efb7995b14121"/>
    <p:sldId xmlns:r="http://schemas.openxmlformats.org/officeDocument/2006/relationships" id="259" r:id="R123e24aa2b624638"/>
    <p:sldId xmlns:r="http://schemas.openxmlformats.org/officeDocument/2006/relationships" id="260" r:id="R59dc62250835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f4503d4f44e3c" /><Relationship Type="http://schemas.openxmlformats.org/officeDocument/2006/relationships/slide" Target="/ppt/slides/slide1.xml" Id="Rf0ba94e5c4d94f78" /><Relationship Type="http://schemas.openxmlformats.org/officeDocument/2006/relationships/slide" Target="/ppt/slides/slide2.xml" Id="R99d570217d1e478a" /><Relationship Type="http://schemas.openxmlformats.org/officeDocument/2006/relationships/slide" Target="/ppt/slides/slide3.xml" Id="Rb31efb7995b14121" /><Relationship Type="http://schemas.openxmlformats.org/officeDocument/2006/relationships/slide" Target="/ppt/slides/slide4.xml" Id="R123e24aa2b624638" /><Relationship Type="http://schemas.openxmlformats.org/officeDocument/2006/relationships/slide" Target="/ppt/slides/slide5.xml" Id="R59dc62250835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ab644164a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70cb985ef4da5" /><Relationship Type="http://schemas.openxmlformats.org/officeDocument/2006/relationships/theme" Target="/ppt/slideMasters/theme/theme1.xml" Id="Rb77f5adda1a9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70cb985ef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06b498a7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2ad344e2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fb6f2faa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f70b275a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af1331a1f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GLUTEN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GLUTEN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GLUTEN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GLUTEN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GLUTEN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GLUTEN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975 371 549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GLUTEN AS</a:t>
            </a:r>
          </a:p>
        </p:txBody>
      </p:sp>
    </p:spTree>
  </p:cSld>
  <p:clrMapOvr>
    <a:masterClrMapping xmlns:a="http://schemas.openxmlformats.org/drawingml/2006/main"/>
  </p:clrMapOvr>
</p:sld>
</file>