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6457a821e64f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a853bfa2e941e3"/>
  </p:sldMasterIdLst>
  <p:sldIdLst>
    <p:sldId xmlns:r="http://schemas.openxmlformats.org/officeDocument/2006/relationships" id="256" r:id="R0736bcd34cf74f43"/>
    <p:sldId xmlns:r="http://schemas.openxmlformats.org/officeDocument/2006/relationships" id="257" r:id="Rfdbdd0f49ccc4ecd"/>
    <p:sldId xmlns:r="http://schemas.openxmlformats.org/officeDocument/2006/relationships" id="258" r:id="Rb4161312020d4453"/>
    <p:sldId xmlns:r="http://schemas.openxmlformats.org/officeDocument/2006/relationships" id="259" r:id="R0e52565e39d54412"/>
    <p:sldId xmlns:r="http://schemas.openxmlformats.org/officeDocument/2006/relationships" id="260" r:id="R51de65f788b34e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a853bfa2e941e3" /><Relationship Type="http://schemas.openxmlformats.org/officeDocument/2006/relationships/slide" Target="/ppt/slides/slide1.xml" Id="R0736bcd34cf74f43" /><Relationship Type="http://schemas.openxmlformats.org/officeDocument/2006/relationships/slide" Target="/ppt/slides/slide2.xml" Id="Rfdbdd0f49ccc4ecd" /><Relationship Type="http://schemas.openxmlformats.org/officeDocument/2006/relationships/slide" Target="/ppt/slides/slide3.xml" Id="Rb4161312020d4453" /><Relationship Type="http://schemas.openxmlformats.org/officeDocument/2006/relationships/slide" Target="/ppt/slides/slide4.xml" Id="R0e52565e39d54412" /><Relationship Type="http://schemas.openxmlformats.org/officeDocument/2006/relationships/slide" Target="/ppt/slides/slide5.xml" Id="R51de65f788b34e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73f4a8400442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6298321114dd9" /><Relationship Type="http://schemas.openxmlformats.org/officeDocument/2006/relationships/theme" Target="/ppt/slideMasters/theme/theme1.xml" Id="R28bf4e23895244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16298321114d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bc2b1ff2442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2eb87076949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be8125fdc48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6fdb73b8149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e13737d8d4b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SALOMEGA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SALOMEGA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SALOMEGA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SALOMEGA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SALOMEGA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SALOMEGA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975 368 106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SALOMEGA AS</a:t>
            </a:r>
          </a:p>
        </p:txBody>
      </p:sp>
    </p:spTree>
  </p:cSld>
  <p:clrMapOvr>
    <a:masterClrMapping xmlns:a="http://schemas.openxmlformats.org/drawingml/2006/main"/>
  </p:clrMapOvr>
</p:sld>
</file>