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3fdaa5b79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067972b0f4d75"/>
  </p:sldMasterIdLst>
  <p:sldIdLst>
    <p:sldId xmlns:r="http://schemas.openxmlformats.org/officeDocument/2006/relationships" id="256" r:id="Re2e9ec9e90864173"/>
    <p:sldId xmlns:r="http://schemas.openxmlformats.org/officeDocument/2006/relationships" id="257" r:id="R8cd252ca6fae485a"/>
    <p:sldId xmlns:r="http://schemas.openxmlformats.org/officeDocument/2006/relationships" id="258" r:id="R5e1248329ccf49c9"/>
    <p:sldId xmlns:r="http://schemas.openxmlformats.org/officeDocument/2006/relationships" id="259" r:id="Rf4ac88408789446f"/>
    <p:sldId xmlns:r="http://schemas.openxmlformats.org/officeDocument/2006/relationships" id="260" r:id="R18a7e12d96e34a59"/>
    <p:sldId xmlns:r="http://schemas.openxmlformats.org/officeDocument/2006/relationships" id="261" r:id="R70c75ef8c02c4f4c"/>
    <p:sldId xmlns:r="http://schemas.openxmlformats.org/officeDocument/2006/relationships" id="262" r:id="R493dadb1cf35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067972b0f4d75" /><Relationship Type="http://schemas.openxmlformats.org/officeDocument/2006/relationships/slide" Target="/ppt/slides/slide1.xml" Id="Re2e9ec9e90864173" /><Relationship Type="http://schemas.openxmlformats.org/officeDocument/2006/relationships/slide" Target="/ppt/slides/slide2.xml" Id="R8cd252ca6fae485a" /><Relationship Type="http://schemas.openxmlformats.org/officeDocument/2006/relationships/slide" Target="/ppt/slides/slide3.xml" Id="R5e1248329ccf49c9" /><Relationship Type="http://schemas.openxmlformats.org/officeDocument/2006/relationships/slide" Target="/ppt/slides/slide4.xml" Id="Rf4ac88408789446f" /><Relationship Type="http://schemas.openxmlformats.org/officeDocument/2006/relationships/slide" Target="/ppt/slides/slide5.xml" Id="R18a7e12d96e34a59" /><Relationship Type="http://schemas.openxmlformats.org/officeDocument/2006/relationships/slide" Target="/ppt/slides/slide6.xml" Id="R70c75ef8c02c4f4c" /><Relationship Type="http://schemas.openxmlformats.org/officeDocument/2006/relationships/slide" Target="/ppt/slides/slide7.xml" Id="R493dadb1cf35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083dc1ea1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ed7dc7af544a7" /><Relationship Type="http://schemas.openxmlformats.org/officeDocument/2006/relationships/theme" Target="/ppt/slideMasters/theme/theme1.xml" Id="R8310af8942be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ed7dc7af5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22ee8ba82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04551ef4f4a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6d8796573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151fffb57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98000fa124c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460c99d3c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b690d934a40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MOEN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20 858 793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8 159 282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16 021 083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GEIR OLE AUGUST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ERLEND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OLE RICHARD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FREMMEGÅRD PER EIVIND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Løvestad, Håndverkveien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70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geir@moen-as.no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975 365 948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MOEN AS</a:t>
            </a:r>
          </a:p>
        </p:txBody>
      </p:sp>
    </p:spTree>
  </p:cSld>
  <p:clrMapOvr>
    <a:masterClrMapping xmlns:a="http://schemas.openxmlformats.org/drawingml/2006/main"/>
  </p:clrMapOvr>
</p:sld>
</file>