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856e1ea9d59418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cf3e547c9f74016"/>
  </p:sldMasterIdLst>
  <p:sldIdLst>
    <p:sldId xmlns:r="http://schemas.openxmlformats.org/officeDocument/2006/relationships" id="256" r:id="R59cfbaf1ea624a27"/>
    <p:sldId xmlns:r="http://schemas.openxmlformats.org/officeDocument/2006/relationships" id="257" r:id="Rf636a39aced449d9"/>
    <p:sldId xmlns:r="http://schemas.openxmlformats.org/officeDocument/2006/relationships" id="258" r:id="R66e3e7baa4344be5"/>
    <p:sldId xmlns:r="http://schemas.openxmlformats.org/officeDocument/2006/relationships" id="259" r:id="R91de2ad74c9646cf"/>
    <p:sldId xmlns:r="http://schemas.openxmlformats.org/officeDocument/2006/relationships" id="260" r:id="R39e4b13ff1b142e8"/>
    <p:sldId xmlns:r="http://schemas.openxmlformats.org/officeDocument/2006/relationships" id="261" r:id="Re356232a879345a0"/>
    <p:sldId xmlns:r="http://schemas.openxmlformats.org/officeDocument/2006/relationships" id="262" r:id="R9987ccfd3d084f1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cf3e547c9f74016" /><Relationship Type="http://schemas.openxmlformats.org/officeDocument/2006/relationships/slide" Target="/ppt/slides/slide1.xml" Id="R59cfbaf1ea624a27" /><Relationship Type="http://schemas.openxmlformats.org/officeDocument/2006/relationships/slide" Target="/ppt/slides/slide2.xml" Id="Rf636a39aced449d9" /><Relationship Type="http://schemas.openxmlformats.org/officeDocument/2006/relationships/slide" Target="/ppt/slides/slide3.xml" Id="R66e3e7baa4344be5" /><Relationship Type="http://schemas.openxmlformats.org/officeDocument/2006/relationships/slide" Target="/ppt/slides/slide4.xml" Id="R91de2ad74c9646cf" /><Relationship Type="http://schemas.openxmlformats.org/officeDocument/2006/relationships/slide" Target="/ppt/slides/slide5.xml" Id="R39e4b13ff1b142e8" /><Relationship Type="http://schemas.openxmlformats.org/officeDocument/2006/relationships/slide" Target="/ppt/slides/slide6.xml" Id="Re356232a879345a0" /><Relationship Type="http://schemas.openxmlformats.org/officeDocument/2006/relationships/slide" Target="/ppt/slides/slide7.xml" Id="R9987ccfd3d084f1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b4636cd38974db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1e0885a0f34e0f" /><Relationship Type="http://schemas.openxmlformats.org/officeDocument/2006/relationships/theme" Target="/ppt/slideMasters/theme/theme1.xml" Id="Re5e98176f5af4f8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71e0885a0f34e0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9126b78afa420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cd1f98b3f74dd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931035e39545e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1c654774b04f1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ed25193109411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d720f195c04ec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b7dab7cee14b6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LIER REGNSKAP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LIER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LIER REGNSKAP AS ble etablert [år] og holder til i Lier.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LIER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LIER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LIER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25 468 545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3 982 602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3 379 682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12 364 698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18 403 828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LIER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SOLBERG SIMEN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TVETEN OLE MAGNUS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LIER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Vestsideveien 5D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3403 Lier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32 22 67 80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ole.magnus@lier-regnskap.no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975 363 791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LIER REGNSKAP AS</a:t>
            </a:r>
          </a:p>
        </p:txBody>
      </p:sp>
    </p:spTree>
  </p:cSld>
  <p:clrMapOvr>
    <a:masterClrMapping xmlns:a="http://schemas.openxmlformats.org/drawingml/2006/main"/>
  </p:clrMapOvr>
</p:sld>
</file>