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e3d7378ea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71d5eaed24496"/>
  </p:sldMasterIdLst>
  <p:sldIdLst>
    <p:sldId xmlns:r="http://schemas.openxmlformats.org/officeDocument/2006/relationships" id="256" r:id="Rab141bf481b241f2"/>
    <p:sldId xmlns:r="http://schemas.openxmlformats.org/officeDocument/2006/relationships" id="257" r:id="Rac5d290875354cae"/>
    <p:sldId xmlns:r="http://schemas.openxmlformats.org/officeDocument/2006/relationships" id="258" r:id="R486f6330dc5a443a"/>
    <p:sldId xmlns:r="http://schemas.openxmlformats.org/officeDocument/2006/relationships" id="259" r:id="R9a7d9491bfd84b31"/>
    <p:sldId xmlns:r="http://schemas.openxmlformats.org/officeDocument/2006/relationships" id="260" r:id="Rb6ec839fd1e54124"/>
    <p:sldId xmlns:r="http://schemas.openxmlformats.org/officeDocument/2006/relationships" id="261" r:id="R6aef632f768b4ddc"/>
    <p:sldId xmlns:r="http://schemas.openxmlformats.org/officeDocument/2006/relationships" id="262" r:id="R8a84e49d5af4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71d5eaed24496" /><Relationship Type="http://schemas.openxmlformats.org/officeDocument/2006/relationships/slide" Target="/ppt/slides/slide1.xml" Id="Rab141bf481b241f2" /><Relationship Type="http://schemas.openxmlformats.org/officeDocument/2006/relationships/slide" Target="/ppt/slides/slide2.xml" Id="Rac5d290875354cae" /><Relationship Type="http://schemas.openxmlformats.org/officeDocument/2006/relationships/slide" Target="/ppt/slides/slide3.xml" Id="R486f6330dc5a443a" /><Relationship Type="http://schemas.openxmlformats.org/officeDocument/2006/relationships/slide" Target="/ppt/slides/slide4.xml" Id="R9a7d9491bfd84b31" /><Relationship Type="http://schemas.openxmlformats.org/officeDocument/2006/relationships/slide" Target="/ppt/slides/slide5.xml" Id="Rb6ec839fd1e54124" /><Relationship Type="http://schemas.openxmlformats.org/officeDocument/2006/relationships/slide" Target="/ppt/slides/slide6.xml" Id="R6aef632f768b4ddc" /><Relationship Type="http://schemas.openxmlformats.org/officeDocument/2006/relationships/slide" Target="/ppt/slides/slide7.xml" Id="R8a84e49d5af4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3cc369906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37f6576f54307" /><Relationship Type="http://schemas.openxmlformats.org/officeDocument/2006/relationships/theme" Target="/ppt/slideMasters/theme/theme1.xml" Id="R278d086f46d4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37f6576f5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97066125b41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ffd99bb60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3ff67ae542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225f6d5a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2bccfcd694c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1d6509c52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5e602c98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EMMTO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EMMTO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95 975 029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−3 013 361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−1 303 660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20 696 478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 KONGSVINGER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GRUPPEN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ERIKLARSEN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ERIK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BJELVERT LARS MARTIN PREM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Elgvegen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81 49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hedmur@hedmur.no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975 363 090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EMMTO AS</a:t>
            </a:r>
          </a:p>
        </p:txBody>
      </p:sp>
    </p:spTree>
  </p:cSld>
  <p:clrMapOvr>
    <a:masterClrMapping xmlns:a="http://schemas.openxmlformats.org/drawingml/2006/main"/>
  </p:clrMapOvr>
</p:sld>
</file>