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30912df9c44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402d28890e415c"/>
  </p:sldMasterIdLst>
  <p:sldIdLst>
    <p:sldId xmlns:r="http://schemas.openxmlformats.org/officeDocument/2006/relationships" id="256" r:id="R8ed09b9862aa40c6"/>
    <p:sldId xmlns:r="http://schemas.openxmlformats.org/officeDocument/2006/relationships" id="257" r:id="Rbd4a385ff3624e25"/>
    <p:sldId xmlns:r="http://schemas.openxmlformats.org/officeDocument/2006/relationships" id="258" r:id="R829c1b8537974b0a"/>
    <p:sldId xmlns:r="http://schemas.openxmlformats.org/officeDocument/2006/relationships" id="259" r:id="R8f7e0ca4cc21496f"/>
    <p:sldId xmlns:r="http://schemas.openxmlformats.org/officeDocument/2006/relationships" id="260" r:id="R2b914aa14e734370"/>
    <p:sldId xmlns:r="http://schemas.openxmlformats.org/officeDocument/2006/relationships" id="261" r:id="Rdba2426878df4b29"/>
    <p:sldId xmlns:r="http://schemas.openxmlformats.org/officeDocument/2006/relationships" id="262" r:id="Ra99f655bf52c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02d28890e415c" /><Relationship Type="http://schemas.openxmlformats.org/officeDocument/2006/relationships/slide" Target="/ppt/slides/slide1.xml" Id="R8ed09b9862aa40c6" /><Relationship Type="http://schemas.openxmlformats.org/officeDocument/2006/relationships/slide" Target="/ppt/slides/slide2.xml" Id="Rbd4a385ff3624e25" /><Relationship Type="http://schemas.openxmlformats.org/officeDocument/2006/relationships/slide" Target="/ppt/slides/slide3.xml" Id="R829c1b8537974b0a" /><Relationship Type="http://schemas.openxmlformats.org/officeDocument/2006/relationships/slide" Target="/ppt/slides/slide4.xml" Id="R8f7e0ca4cc21496f" /><Relationship Type="http://schemas.openxmlformats.org/officeDocument/2006/relationships/slide" Target="/ppt/slides/slide5.xml" Id="R2b914aa14e734370" /><Relationship Type="http://schemas.openxmlformats.org/officeDocument/2006/relationships/slide" Target="/ppt/slides/slide6.xml" Id="Rdba2426878df4b29" /><Relationship Type="http://schemas.openxmlformats.org/officeDocument/2006/relationships/slide" Target="/ppt/slides/slide7.xml" Id="Ra99f655bf52c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67e76a724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6ad39524d4221" /><Relationship Type="http://schemas.openxmlformats.org/officeDocument/2006/relationships/theme" Target="/ppt/slideMasters/theme/theme1.xml" Id="R25b7af6fdf10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6ad39524d42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0e42ab3a6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ea2e64e9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5f1538f3e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1499c6ecc43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133293e3343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52c02741c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7e92d25d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