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8c6f8ffa944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b2efced2f478f"/>
  </p:sldMasterIdLst>
  <p:sldIdLst>
    <p:sldId xmlns:r="http://schemas.openxmlformats.org/officeDocument/2006/relationships" id="256" r:id="R2c8eea80ec8c4280"/>
    <p:sldId xmlns:r="http://schemas.openxmlformats.org/officeDocument/2006/relationships" id="257" r:id="R76fa62f7de3a41ce"/>
    <p:sldId xmlns:r="http://schemas.openxmlformats.org/officeDocument/2006/relationships" id="258" r:id="Rc99799e9d10849d8"/>
    <p:sldId xmlns:r="http://schemas.openxmlformats.org/officeDocument/2006/relationships" id="259" r:id="R984475f0005c48ba"/>
    <p:sldId xmlns:r="http://schemas.openxmlformats.org/officeDocument/2006/relationships" id="260" r:id="Ra82d5660a35b4206"/>
    <p:sldId xmlns:r="http://schemas.openxmlformats.org/officeDocument/2006/relationships" id="261" r:id="Racff5db8a6d246d0"/>
    <p:sldId xmlns:r="http://schemas.openxmlformats.org/officeDocument/2006/relationships" id="262" r:id="R76c3e4401ecd42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b2efced2f478f" /><Relationship Type="http://schemas.openxmlformats.org/officeDocument/2006/relationships/slide" Target="/ppt/slides/slide1.xml" Id="R2c8eea80ec8c4280" /><Relationship Type="http://schemas.openxmlformats.org/officeDocument/2006/relationships/slide" Target="/ppt/slides/slide2.xml" Id="R76fa62f7de3a41ce" /><Relationship Type="http://schemas.openxmlformats.org/officeDocument/2006/relationships/slide" Target="/ppt/slides/slide3.xml" Id="Rc99799e9d10849d8" /><Relationship Type="http://schemas.openxmlformats.org/officeDocument/2006/relationships/slide" Target="/ppt/slides/slide4.xml" Id="R984475f0005c48ba" /><Relationship Type="http://schemas.openxmlformats.org/officeDocument/2006/relationships/slide" Target="/ppt/slides/slide5.xml" Id="Ra82d5660a35b4206" /><Relationship Type="http://schemas.openxmlformats.org/officeDocument/2006/relationships/slide" Target="/ppt/slides/slide6.xml" Id="Racff5db8a6d246d0" /><Relationship Type="http://schemas.openxmlformats.org/officeDocument/2006/relationships/slide" Target="/ppt/slides/slide7.xml" Id="R76c3e4401ecd42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3d70a20b543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7295a77cc47df" /><Relationship Type="http://schemas.openxmlformats.org/officeDocument/2006/relationships/theme" Target="/ppt/slideMasters/theme/theme1.xml" Id="Rb704d5f78b26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77295a77cc47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44c51f8f3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7c740e72d4e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00df144f8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cf787045b4b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7e4711aff48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ddf610f694e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4f278292d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LYSPUNKTET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LYSPUNKTET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LYSPUNKTET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LYSPUNKTET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LYSPUNKTET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LYSPUNKTET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14 548 375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−1 152 087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3 230 487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7 097 968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LYSPUNKTET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EINAR SKAUG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FJELLER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KJELL BAKLIEN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VALENTIN NORDANGER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LYSPUNKTET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Alnabruveien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88 17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975 360 296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LYSPUNKTET AS</a:t>
            </a:r>
          </a:p>
        </p:txBody>
      </p:sp>
    </p:spTree>
  </p:cSld>
  <p:clrMapOvr>
    <a:masterClrMapping xmlns:a="http://schemas.openxmlformats.org/drawingml/2006/main"/>
  </p:clrMapOvr>
</p:sld>
</file>