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67f8e4b65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d02d2482e4994"/>
  </p:sldMasterIdLst>
  <p:sldIdLst>
    <p:sldId xmlns:r="http://schemas.openxmlformats.org/officeDocument/2006/relationships" id="256" r:id="Ra7852ee1018943ed"/>
    <p:sldId xmlns:r="http://schemas.openxmlformats.org/officeDocument/2006/relationships" id="257" r:id="Racec827c2d8d4861"/>
    <p:sldId xmlns:r="http://schemas.openxmlformats.org/officeDocument/2006/relationships" id="258" r:id="Rfaa260ade38e413e"/>
    <p:sldId xmlns:r="http://schemas.openxmlformats.org/officeDocument/2006/relationships" id="259" r:id="R97f8f419f45e432b"/>
    <p:sldId xmlns:r="http://schemas.openxmlformats.org/officeDocument/2006/relationships" id="260" r:id="R159eedf550984300"/>
    <p:sldId xmlns:r="http://schemas.openxmlformats.org/officeDocument/2006/relationships" id="261" r:id="R9e69be0f957c4810"/>
    <p:sldId xmlns:r="http://schemas.openxmlformats.org/officeDocument/2006/relationships" id="262" r:id="R03e3439d3342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d02d2482e4994" /><Relationship Type="http://schemas.openxmlformats.org/officeDocument/2006/relationships/slide" Target="/ppt/slides/slide1.xml" Id="Ra7852ee1018943ed" /><Relationship Type="http://schemas.openxmlformats.org/officeDocument/2006/relationships/slide" Target="/ppt/slides/slide2.xml" Id="Racec827c2d8d4861" /><Relationship Type="http://schemas.openxmlformats.org/officeDocument/2006/relationships/slide" Target="/ppt/slides/slide3.xml" Id="Rfaa260ade38e413e" /><Relationship Type="http://schemas.openxmlformats.org/officeDocument/2006/relationships/slide" Target="/ppt/slides/slide4.xml" Id="R97f8f419f45e432b" /><Relationship Type="http://schemas.openxmlformats.org/officeDocument/2006/relationships/slide" Target="/ppt/slides/slide5.xml" Id="R159eedf550984300" /><Relationship Type="http://schemas.openxmlformats.org/officeDocument/2006/relationships/slide" Target="/ppt/slides/slide6.xml" Id="R9e69be0f957c4810" /><Relationship Type="http://schemas.openxmlformats.org/officeDocument/2006/relationships/slide" Target="/ppt/slides/slide7.xml" Id="R03e3439d3342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1a926df2b4e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4073261804e03" /><Relationship Type="http://schemas.openxmlformats.org/officeDocument/2006/relationships/theme" Target="/ppt/slideMasters/theme/theme1.xml" Id="R2e8299255461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407326180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ebf4f077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62b60c3fd4f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352e1e765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07bccb83e4c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2d18c1945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12de58f4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810878564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