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aab325faa240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08ae8b9bdd4f94"/>
  </p:sldMasterIdLst>
  <p:sldIdLst>
    <p:sldId xmlns:r="http://schemas.openxmlformats.org/officeDocument/2006/relationships" id="256" r:id="R4554ec131487491a"/>
    <p:sldId xmlns:r="http://schemas.openxmlformats.org/officeDocument/2006/relationships" id="257" r:id="Rce03ac37911a48ef"/>
    <p:sldId xmlns:r="http://schemas.openxmlformats.org/officeDocument/2006/relationships" id="258" r:id="R0179fd015acb446a"/>
    <p:sldId xmlns:r="http://schemas.openxmlformats.org/officeDocument/2006/relationships" id="259" r:id="Rb2585d39b7d24875"/>
    <p:sldId xmlns:r="http://schemas.openxmlformats.org/officeDocument/2006/relationships" id="260" r:id="R2d06a2ef990745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08ae8b9bdd4f94" /><Relationship Type="http://schemas.openxmlformats.org/officeDocument/2006/relationships/slide" Target="/ppt/slides/slide1.xml" Id="R4554ec131487491a" /><Relationship Type="http://schemas.openxmlformats.org/officeDocument/2006/relationships/slide" Target="/ppt/slides/slide2.xml" Id="Rce03ac37911a48ef" /><Relationship Type="http://schemas.openxmlformats.org/officeDocument/2006/relationships/slide" Target="/ppt/slides/slide3.xml" Id="R0179fd015acb446a" /><Relationship Type="http://schemas.openxmlformats.org/officeDocument/2006/relationships/slide" Target="/ppt/slides/slide4.xml" Id="Rb2585d39b7d24875" /><Relationship Type="http://schemas.openxmlformats.org/officeDocument/2006/relationships/slide" Target="/ppt/slides/slide5.xml" Id="R2d06a2ef990745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b71173487e4c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3fa13669c4452" /><Relationship Type="http://schemas.openxmlformats.org/officeDocument/2006/relationships/theme" Target="/ppt/slideMasters/theme/theme1.xml" Id="Rdd201563292c49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83fa13669c44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e7958c4394d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136b80b7b4b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0566b2afa43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66bdf961845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cf29b289d48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TRYGGITEL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TRYGGITEL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TRYGGITEL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TRYGGITEL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TRYGGITEL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TRYGGITEL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975 360 075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TRYGGITEL AS</a:t>
            </a:r>
          </a:p>
        </p:txBody>
      </p:sp>
    </p:spTree>
  </p:cSld>
  <p:clrMapOvr>
    <a:masterClrMapping xmlns:a="http://schemas.openxmlformats.org/drawingml/2006/main"/>
  </p:clrMapOvr>
</p:sld>
</file>