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554e93c97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6cfb5c17240ab"/>
  </p:sldMasterIdLst>
  <p:sldIdLst>
    <p:sldId xmlns:r="http://schemas.openxmlformats.org/officeDocument/2006/relationships" id="256" r:id="Rb6aeb72fe4a84234"/>
    <p:sldId xmlns:r="http://schemas.openxmlformats.org/officeDocument/2006/relationships" id="257" r:id="Rc891c1335b9b4161"/>
    <p:sldId xmlns:r="http://schemas.openxmlformats.org/officeDocument/2006/relationships" id="258" r:id="R4bfaa5b77f844c63"/>
    <p:sldId xmlns:r="http://schemas.openxmlformats.org/officeDocument/2006/relationships" id="259" r:id="R969fcc50da51457c"/>
    <p:sldId xmlns:r="http://schemas.openxmlformats.org/officeDocument/2006/relationships" id="260" r:id="R39cac3b4f5ae4116"/>
    <p:sldId xmlns:r="http://schemas.openxmlformats.org/officeDocument/2006/relationships" id="261" r:id="R56367d9a0dca4bea"/>
    <p:sldId xmlns:r="http://schemas.openxmlformats.org/officeDocument/2006/relationships" id="262" r:id="R45a27b43acb9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6cfb5c17240ab" /><Relationship Type="http://schemas.openxmlformats.org/officeDocument/2006/relationships/slide" Target="/ppt/slides/slide1.xml" Id="Rb6aeb72fe4a84234" /><Relationship Type="http://schemas.openxmlformats.org/officeDocument/2006/relationships/slide" Target="/ppt/slides/slide2.xml" Id="Rc891c1335b9b4161" /><Relationship Type="http://schemas.openxmlformats.org/officeDocument/2006/relationships/slide" Target="/ppt/slides/slide3.xml" Id="R4bfaa5b77f844c63" /><Relationship Type="http://schemas.openxmlformats.org/officeDocument/2006/relationships/slide" Target="/ppt/slides/slide4.xml" Id="R969fcc50da51457c" /><Relationship Type="http://schemas.openxmlformats.org/officeDocument/2006/relationships/slide" Target="/ppt/slides/slide5.xml" Id="R39cac3b4f5ae4116" /><Relationship Type="http://schemas.openxmlformats.org/officeDocument/2006/relationships/slide" Target="/ppt/slides/slide6.xml" Id="R56367d9a0dca4bea" /><Relationship Type="http://schemas.openxmlformats.org/officeDocument/2006/relationships/slide" Target="/ppt/slides/slide7.xml" Id="R45a27b43acb9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a867e12e0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ab0af2d9d4192" /><Relationship Type="http://schemas.openxmlformats.org/officeDocument/2006/relationships/theme" Target="/ppt/slideMasters/theme/theme1.xml" Id="R5b9efecc4344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ab0af2d9d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a23ac86b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27c483cd641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7704cfd8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4c180eca0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a1ee245554b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392022435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e9356383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HAIRPORT BONNIE &amp; CLYDE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HAIRPORT BONNIE &amp; CLYDE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2 255 441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330 861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981 499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HAIRPORT 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2208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81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975 359 360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HAIRPORT BONNIE &amp; CLYDE AS</a:t>
            </a:r>
          </a:p>
        </p:txBody>
      </p:sp>
    </p:spTree>
  </p:cSld>
  <p:clrMapOvr>
    <a:masterClrMapping xmlns:a="http://schemas.openxmlformats.org/drawingml/2006/main"/>
  </p:clrMapOvr>
</p:sld>
</file>