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d463cce42e4c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7033db440d4546"/>
  </p:sldMasterIdLst>
  <p:sldIdLst>
    <p:sldId xmlns:r="http://schemas.openxmlformats.org/officeDocument/2006/relationships" id="256" r:id="R0de4e67c67754714"/>
    <p:sldId xmlns:r="http://schemas.openxmlformats.org/officeDocument/2006/relationships" id="257" r:id="R1e51fde5b9c240ca"/>
    <p:sldId xmlns:r="http://schemas.openxmlformats.org/officeDocument/2006/relationships" id="258" r:id="R74263ed88b6140e5"/>
    <p:sldId xmlns:r="http://schemas.openxmlformats.org/officeDocument/2006/relationships" id="259" r:id="R0f59765252e044c5"/>
    <p:sldId xmlns:r="http://schemas.openxmlformats.org/officeDocument/2006/relationships" id="260" r:id="R5b89295e0e6749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7033db440d4546" /><Relationship Type="http://schemas.openxmlformats.org/officeDocument/2006/relationships/slide" Target="/ppt/slides/slide1.xml" Id="R0de4e67c67754714" /><Relationship Type="http://schemas.openxmlformats.org/officeDocument/2006/relationships/slide" Target="/ppt/slides/slide2.xml" Id="R1e51fde5b9c240ca" /><Relationship Type="http://schemas.openxmlformats.org/officeDocument/2006/relationships/slide" Target="/ppt/slides/slide3.xml" Id="R74263ed88b6140e5" /><Relationship Type="http://schemas.openxmlformats.org/officeDocument/2006/relationships/slide" Target="/ppt/slides/slide4.xml" Id="R0f59765252e044c5" /><Relationship Type="http://schemas.openxmlformats.org/officeDocument/2006/relationships/slide" Target="/ppt/slides/slide5.xml" Id="R5b89295e0e6749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b037f6850140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fd39942964e78" /><Relationship Type="http://schemas.openxmlformats.org/officeDocument/2006/relationships/theme" Target="/ppt/slideMasters/theme/theme1.xml" Id="R2955ab9dd8de47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8fd39942964e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6c49dd1174a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9fe8fc0564d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a68b1c92a46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e8ffb29b74e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1d7339f1446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FUSETA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FUSETA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FUSETA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FUSETA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FUSETA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FUSETA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975 357 171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FUSETA AS</a:t>
            </a:r>
          </a:p>
        </p:txBody>
      </p:sp>
    </p:spTree>
  </p:cSld>
  <p:clrMapOvr>
    <a:masterClrMapping xmlns:a="http://schemas.openxmlformats.org/drawingml/2006/main"/>
  </p:clrMapOvr>
</p:sld>
</file>