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da9807eb24f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e3d374b79c4b0c"/>
  </p:sldMasterIdLst>
  <p:sldIdLst>
    <p:sldId xmlns:r="http://schemas.openxmlformats.org/officeDocument/2006/relationships" id="256" r:id="R7a8f5f5e99224b53"/>
    <p:sldId xmlns:r="http://schemas.openxmlformats.org/officeDocument/2006/relationships" id="257" r:id="Rfa63e036a91c4f08"/>
    <p:sldId xmlns:r="http://schemas.openxmlformats.org/officeDocument/2006/relationships" id="258" r:id="R8131e5e2b5504085"/>
    <p:sldId xmlns:r="http://schemas.openxmlformats.org/officeDocument/2006/relationships" id="259" r:id="Rb5b292fb19c1486d"/>
    <p:sldId xmlns:r="http://schemas.openxmlformats.org/officeDocument/2006/relationships" id="260" r:id="R579d441d96e24f69"/>
    <p:sldId xmlns:r="http://schemas.openxmlformats.org/officeDocument/2006/relationships" id="261" r:id="R3abed54bd22e4a53"/>
    <p:sldId xmlns:r="http://schemas.openxmlformats.org/officeDocument/2006/relationships" id="262" r:id="Rc98f18e28c67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3d374b79c4b0c" /><Relationship Type="http://schemas.openxmlformats.org/officeDocument/2006/relationships/slide" Target="/ppt/slides/slide1.xml" Id="R7a8f5f5e99224b53" /><Relationship Type="http://schemas.openxmlformats.org/officeDocument/2006/relationships/slide" Target="/ppt/slides/slide2.xml" Id="Rfa63e036a91c4f08" /><Relationship Type="http://schemas.openxmlformats.org/officeDocument/2006/relationships/slide" Target="/ppt/slides/slide3.xml" Id="R8131e5e2b5504085" /><Relationship Type="http://schemas.openxmlformats.org/officeDocument/2006/relationships/slide" Target="/ppt/slides/slide4.xml" Id="Rb5b292fb19c1486d" /><Relationship Type="http://schemas.openxmlformats.org/officeDocument/2006/relationships/slide" Target="/ppt/slides/slide5.xml" Id="R579d441d96e24f69" /><Relationship Type="http://schemas.openxmlformats.org/officeDocument/2006/relationships/slide" Target="/ppt/slides/slide6.xml" Id="R3abed54bd22e4a53" /><Relationship Type="http://schemas.openxmlformats.org/officeDocument/2006/relationships/slide" Target="/ppt/slides/slide7.xml" Id="Rc98f18e28c67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c013aae8e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338e6ffae4771" /><Relationship Type="http://schemas.openxmlformats.org/officeDocument/2006/relationships/theme" Target="/ppt/slideMasters/theme/theme1.xml" Id="R238347078984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338e6ffae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e044a3def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9d2e70c534c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914b735f8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7eaa18cb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981e81af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e22e21aab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19fec69f5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NOSI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282 686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Grimerudvegen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21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nosias975@gmail.com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975 354 350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 AS</a:t>
            </a:r>
          </a:p>
        </p:txBody>
      </p:sp>
    </p:spTree>
  </p:cSld>
  <p:clrMapOvr>
    <a:masterClrMapping xmlns:a="http://schemas.openxmlformats.org/drawingml/2006/main"/>
  </p:clrMapOvr>
</p:sld>
</file>