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c85b242d9041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1cc296a7944df8"/>
  </p:sldMasterIdLst>
  <p:sldIdLst>
    <p:sldId xmlns:r="http://schemas.openxmlformats.org/officeDocument/2006/relationships" id="256" r:id="R774348f5f1c34bd7"/>
    <p:sldId xmlns:r="http://schemas.openxmlformats.org/officeDocument/2006/relationships" id="257" r:id="R05fdf150c88b43b5"/>
    <p:sldId xmlns:r="http://schemas.openxmlformats.org/officeDocument/2006/relationships" id="258" r:id="Rf8376e81285f4c1a"/>
    <p:sldId xmlns:r="http://schemas.openxmlformats.org/officeDocument/2006/relationships" id="259" r:id="R07593cbbd17c4d98"/>
    <p:sldId xmlns:r="http://schemas.openxmlformats.org/officeDocument/2006/relationships" id="260" r:id="R3afeed26c4af4d3c"/>
    <p:sldId xmlns:r="http://schemas.openxmlformats.org/officeDocument/2006/relationships" id="261" r:id="R81032aaede0649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cc296a7944df8" /><Relationship Type="http://schemas.openxmlformats.org/officeDocument/2006/relationships/slide" Target="/ppt/slides/slide1.xml" Id="R774348f5f1c34bd7" /><Relationship Type="http://schemas.openxmlformats.org/officeDocument/2006/relationships/slide" Target="/ppt/slides/slide2.xml" Id="R05fdf150c88b43b5" /><Relationship Type="http://schemas.openxmlformats.org/officeDocument/2006/relationships/slide" Target="/ppt/slides/slide3.xml" Id="Rf8376e81285f4c1a" /><Relationship Type="http://schemas.openxmlformats.org/officeDocument/2006/relationships/slide" Target="/ppt/slides/slide4.xml" Id="R07593cbbd17c4d98" /><Relationship Type="http://schemas.openxmlformats.org/officeDocument/2006/relationships/slide" Target="/ppt/slides/slide5.xml" Id="R3afeed26c4af4d3c" /><Relationship Type="http://schemas.openxmlformats.org/officeDocument/2006/relationships/slide" Target="/ppt/slides/slide6.xml" Id="R81032aaede0649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0eb8adfc8e46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4a8e5ac584306" /><Relationship Type="http://schemas.openxmlformats.org/officeDocument/2006/relationships/theme" Target="/ppt/slideMasters/theme/theme1.xml" Id="R0d68d5cf98f346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b4a8e5ac5843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3ebf4ceb644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e5d0dbf534f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87512b0cb42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360cd22884f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8ae14accd4c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4b460983f41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ALLSIDIGE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ALLSIDIGE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ALLSIDIGE VVS AS ble etablert [år] og holder til i Rælingen.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ALLSIDIGE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ALLSIDIGE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ALLSIDIGE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GUNNAR MEHUS LUND  –  56,9 %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KRISTIAN JUDRE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NYSTRØM GRØNTJERNET  –  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ALLSIDIGE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Strandvegen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2005 Rælingen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post@allsidigevvs.no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975 349 128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ALLSIDIGE VVS AS</a:t>
            </a:r>
          </a:p>
        </p:txBody>
      </p:sp>
    </p:spTree>
  </p:cSld>
  <p:clrMapOvr>
    <a:masterClrMapping xmlns:a="http://schemas.openxmlformats.org/drawingml/2006/main"/>
  </p:clrMapOvr>
</p:sld>
</file>