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37d86a2dc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bcefc53832471f"/>
  </p:sldMasterIdLst>
  <p:sldIdLst>
    <p:sldId xmlns:r="http://schemas.openxmlformats.org/officeDocument/2006/relationships" id="256" r:id="Rb2282d704bc347ca"/>
    <p:sldId xmlns:r="http://schemas.openxmlformats.org/officeDocument/2006/relationships" id="257" r:id="Rc9bfc14f955141a4"/>
    <p:sldId xmlns:r="http://schemas.openxmlformats.org/officeDocument/2006/relationships" id="258" r:id="Rf86707c88ef34f58"/>
    <p:sldId xmlns:r="http://schemas.openxmlformats.org/officeDocument/2006/relationships" id="259" r:id="Rb3d3004d92fe43d8"/>
    <p:sldId xmlns:r="http://schemas.openxmlformats.org/officeDocument/2006/relationships" id="260" r:id="R70a719bcfa7342de"/>
    <p:sldId xmlns:r="http://schemas.openxmlformats.org/officeDocument/2006/relationships" id="261" r:id="R720df5cb065b44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bcefc53832471f" /><Relationship Type="http://schemas.openxmlformats.org/officeDocument/2006/relationships/slide" Target="/ppt/slides/slide1.xml" Id="Rb2282d704bc347ca" /><Relationship Type="http://schemas.openxmlformats.org/officeDocument/2006/relationships/slide" Target="/ppt/slides/slide2.xml" Id="Rc9bfc14f955141a4" /><Relationship Type="http://schemas.openxmlformats.org/officeDocument/2006/relationships/slide" Target="/ppt/slides/slide3.xml" Id="Rf86707c88ef34f58" /><Relationship Type="http://schemas.openxmlformats.org/officeDocument/2006/relationships/slide" Target="/ppt/slides/slide4.xml" Id="Rb3d3004d92fe43d8" /><Relationship Type="http://schemas.openxmlformats.org/officeDocument/2006/relationships/slide" Target="/ppt/slides/slide5.xml" Id="R70a719bcfa7342de" /><Relationship Type="http://schemas.openxmlformats.org/officeDocument/2006/relationships/slide" Target="/ppt/slides/slide6.xml" Id="R720df5cb065b44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f49bac28c4a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f26e4547f4812" /><Relationship Type="http://schemas.openxmlformats.org/officeDocument/2006/relationships/theme" Target="/ppt/slideMasters/theme/theme1.xml" Id="R30c527d7e33d4b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ef26e4547f48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3e733a42e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2ca8c9c70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cdd92e63b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4fd8aef25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66f883d6b43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f3c86219546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RØRLEGGERN STENVALL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STENVALL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RØRLEGGERN STENVALL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STENVALL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STENVALL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STENVALL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STENVALL EIENDOMSUTVIKLING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STENVALL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 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17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975 346 668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RØRLEGGERN STENVALL AS</a:t>
            </a:r>
          </a:p>
        </p:txBody>
      </p:sp>
    </p:spTree>
  </p:cSld>
  <p:clrMapOvr>
    <a:masterClrMapping xmlns:a="http://schemas.openxmlformats.org/drawingml/2006/main"/>
  </p:clrMapOvr>
</p:sld>
</file>