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6f6c7272d046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f68d0d23eb4834"/>
  </p:sldMasterIdLst>
  <p:sldIdLst>
    <p:sldId xmlns:r="http://schemas.openxmlformats.org/officeDocument/2006/relationships" id="256" r:id="Rea0d8220ee6f4ed4"/>
    <p:sldId xmlns:r="http://schemas.openxmlformats.org/officeDocument/2006/relationships" id="257" r:id="R7f7fa2d588c24f20"/>
    <p:sldId xmlns:r="http://schemas.openxmlformats.org/officeDocument/2006/relationships" id="258" r:id="Re719a84c492b4c37"/>
    <p:sldId xmlns:r="http://schemas.openxmlformats.org/officeDocument/2006/relationships" id="259" r:id="R18cb044cba824ae0"/>
    <p:sldId xmlns:r="http://schemas.openxmlformats.org/officeDocument/2006/relationships" id="260" r:id="Rac2554236ca74394"/>
    <p:sldId xmlns:r="http://schemas.openxmlformats.org/officeDocument/2006/relationships" id="261" r:id="R02f586e03c9248a6"/>
    <p:sldId xmlns:r="http://schemas.openxmlformats.org/officeDocument/2006/relationships" id="262" r:id="R87433e01528540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68d0d23eb4834" /><Relationship Type="http://schemas.openxmlformats.org/officeDocument/2006/relationships/slide" Target="/ppt/slides/slide1.xml" Id="Rea0d8220ee6f4ed4" /><Relationship Type="http://schemas.openxmlformats.org/officeDocument/2006/relationships/slide" Target="/ppt/slides/slide2.xml" Id="R7f7fa2d588c24f20" /><Relationship Type="http://schemas.openxmlformats.org/officeDocument/2006/relationships/slide" Target="/ppt/slides/slide3.xml" Id="Re719a84c492b4c37" /><Relationship Type="http://schemas.openxmlformats.org/officeDocument/2006/relationships/slide" Target="/ppt/slides/slide4.xml" Id="R18cb044cba824ae0" /><Relationship Type="http://schemas.openxmlformats.org/officeDocument/2006/relationships/slide" Target="/ppt/slides/slide5.xml" Id="Rac2554236ca74394" /><Relationship Type="http://schemas.openxmlformats.org/officeDocument/2006/relationships/slide" Target="/ppt/slides/slide6.xml" Id="R02f586e03c9248a6" /><Relationship Type="http://schemas.openxmlformats.org/officeDocument/2006/relationships/slide" Target="/ppt/slides/slide7.xml" Id="R87433e01528540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1963bec2342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aa239ff294b60" /><Relationship Type="http://schemas.openxmlformats.org/officeDocument/2006/relationships/theme" Target="/ppt/slideMasters/theme/theme1.xml" Id="R285f2eff770143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aa239ff29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e085c979440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2653b9a50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ab9293b6b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4ab15893c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78b6b12b74e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3754721234c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480083a6e4a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ESTATE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ESTATE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1 330 905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6 759 175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7 696 626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MOHAMMAD YOUNAS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46 63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975 346 641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ESTATE HOLDING AS</a:t>
            </a:r>
          </a:p>
        </p:txBody>
      </p:sp>
    </p:spTree>
  </p:cSld>
  <p:clrMapOvr>
    <a:masterClrMapping xmlns:a="http://schemas.openxmlformats.org/drawingml/2006/main"/>
  </p:clrMapOvr>
</p:sld>
</file>