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3e164cf6554e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d6d472cf643db"/>
  </p:sldMasterIdLst>
  <p:sldIdLst>
    <p:sldId xmlns:r="http://schemas.openxmlformats.org/officeDocument/2006/relationships" id="256" r:id="R9db9f681bb3d4b38"/>
    <p:sldId xmlns:r="http://schemas.openxmlformats.org/officeDocument/2006/relationships" id="257" r:id="Rbe086da2136d42af"/>
    <p:sldId xmlns:r="http://schemas.openxmlformats.org/officeDocument/2006/relationships" id="258" r:id="R478fab8736f446b5"/>
    <p:sldId xmlns:r="http://schemas.openxmlformats.org/officeDocument/2006/relationships" id="259" r:id="Re4f0e4d2b40f4b1f"/>
    <p:sldId xmlns:r="http://schemas.openxmlformats.org/officeDocument/2006/relationships" id="260" r:id="Re9adfc0994ae40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d6d472cf643db" /><Relationship Type="http://schemas.openxmlformats.org/officeDocument/2006/relationships/slide" Target="/ppt/slides/slide1.xml" Id="R9db9f681bb3d4b38" /><Relationship Type="http://schemas.openxmlformats.org/officeDocument/2006/relationships/slide" Target="/ppt/slides/slide2.xml" Id="Rbe086da2136d42af" /><Relationship Type="http://schemas.openxmlformats.org/officeDocument/2006/relationships/slide" Target="/ppt/slides/slide3.xml" Id="R478fab8736f446b5" /><Relationship Type="http://schemas.openxmlformats.org/officeDocument/2006/relationships/slide" Target="/ppt/slides/slide4.xml" Id="Re4f0e4d2b40f4b1f" /><Relationship Type="http://schemas.openxmlformats.org/officeDocument/2006/relationships/slide" Target="/ppt/slides/slide5.xml" Id="Re9adfc0994ae40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f0df4cf05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de497e1784867" /><Relationship Type="http://schemas.openxmlformats.org/officeDocument/2006/relationships/theme" Target="/ppt/slideMasters/theme/theme1.xml" Id="R358f6166af6347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9de497e17848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4b569da1849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0154d413543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76f5eb5c2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dc43881dc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dff5b938743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BARONESSEN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BARONESSEN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BARONESSEN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BARONESSEN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BARONESSEN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BARONESSEN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975 344 525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BARONESSEN IMPORT AS</a:t>
            </a:r>
          </a:p>
        </p:txBody>
      </p:sp>
    </p:spTree>
  </p:cSld>
  <p:clrMapOvr>
    <a:masterClrMapping xmlns:a="http://schemas.openxmlformats.org/drawingml/2006/main"/>
  </p:clrMapOvr>
</p:sld>
</file>