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1b93912857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d69e1a8b54c58"/>
  </p:sldMasterIdLst>
  <p:sldIdLst>
    <p:sldId xmlns:r="http://schemas.openxmlformats.org/officeDocument/2006/relationships" id="256" r:id="Ra98949545b4b4336"/>
    <p:sldId xmlns:r="http://schemas.openxmlformats.org/officeDocument/2006/relationships" id="257" r:id="Rbd244531df3944c1"/>
    <p:sldId xmlns:r="http://schemas.openxmlformats.org/officeDocument/2006/relationships" id="258" r:id="R3dea47b760584618"/>
    <p:sldId xmlns:r="http://schemas.openxmlformats.org/officeDocument/2006/relationships" id="259" r:id="R2543aa7ade9e42b4"/>
    <p:sldId xmlns:r="http://schemas.openxmlformats.org/officeDocument/2006/relationships" id="260" r:id="Rd8e8fb3f5300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d69e1a8b54c58" /><Relationship Type="http://schemas.openxmlformats.org/officeDocument/2006/relationships/slide" Target="/ppt/slides/slide1.xml" Id="Ra98949545b4b4336" /><Relationship Type="http://schemas.openxmlformats.org/officeDocument/2006/relationships/slide" Target="/ppt/slides/slide2.xml" Id="Rbd244531df3944c1" /><Relationship Type="http://schemas.openxmlformats.org/officeDocument/2006/relationships/slide" Target="/ppt/slides/slide3.xml" Id="R3dea47b760584618" /><Relationship Type="http://schemas.openxmlformats.org/officeDocument/2006/relationships/slide" Target="/ppt/slides/slide4.xml" Id="R2543aa7ade9e42b4" /><Relationship Type="http://schemas.openxmlformats.org/officeDocument/2006/relationships/slide" Target="/ppt/slides/slide5.xml" Id="Rd8e8fb3f5300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e3efeed0bd4c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8ca22e85943c5" /><Relationship Type="http://schemas.openxmlformats.org/officeDocument/2006/relationships/theme" Target="/ppt/slideMasters/theme/theme1.xml" Id="R881c5fbe127b4e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08ca22e85943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8051e586341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d5272420144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fce1592da41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92fdb72344a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5a2434e8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975 333 639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VALEN EIENDOM AS</a:t>
            </a:r>
          </a:p>
        </p:txBody>
      </p:sp>
    </p:spTree>
  </p:cSld>
  <p:clrMapOvr>
    <a:masterClrMapping xmlns:a="http://schemas.openxmlformats.org/drawingml/2006/main"/>
  </p:clrMapOvr>
</p:sld>
</file>