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617bed1ff845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e047561a964159"/>
  </p:sldMasterIdLst>
  <p:sldIdLst>
    <p:sldId xmlns:r="http://schemas.openxmlformats.org/officeDocument/2006/relationships" id="256" r:id="R503b5cf13d674d51"/>
    <p:sldId xmlns:r="http://schemas.openxmlformats.org/officeDocument/2006/relationships" id="257" r:id="Reed78eb9716a4dc6"/>
    <p:sldId xmlns:r="http://schemas.openxmlformats.org/officeDocument/2006/relationships" id="258" r:id="Re20e8cc724bf4d75"/>
    <p:sldId xmlns:r="http://schemas.openxmlformats.org/officeDocument/2006/relationships" id="259" r:id="R849999de8b3c44ee"/>
    <p:sldId xmlns:r="http://schemas.openxmlformats.org/officeDocument/2006/relationships" id="260" r:id="R712fa53ed8f145e9"/>
    <p:sldId xmlns:r="http://schemas.openxmlformats.org/officeDocument/2006/relationships" id="261" r:id="R5664821fb3014a6b"/>
    <p:sldId xmlns:r="http://schemas.openxmlformats.org/officeDocument/2006/relationships" id="262" r:id="R78e148809f5d43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e047561a964159" /><Relationship Type="http://schemas.openxmlformats.org/officeDocument/2006/relationships/slide" Target="/ppt/slides/slide1.xml" Id="R503b5cf13d674d51" /><Relationship Type="http://schemas.openxmlformats.org/officeDocument/2006/relationships/slide" Target="/ppt/slides/slide2.xml" Id="Reed78eb9716a4dc6" /><Relationship Type="http://schemas.openxmlformats.org/officeDocument/2006/relationships/slide" Target="/ppt/slides/slide3.xml" Id="Re20e8cc724bf4d75" /><Relationship Type="http://schemas.openxmlformats.org/officeDocument/2006/relationships/slide" Target="/ppt/slides/slide4.xml" Id="R849999de8b3c44ee" /><Relationship Type="http://schemas.openxmlformats.org/officeDocument/2006/relationships/slide" Target="/ppt/slides/slide5.xml" Id="R712fa53ed8f145e9" /><Relationship Type="http://schemas.openxmlformats.org/officeDocument/2006/relationships/slide" Target="/ppt/slides/slide6.xml" Id="R5664821fb3014a6b" /><Relationship Type="http://schemas.openxmlformats.org/officeDocument/2006/relationships/slide" Target="/ppt/slides/slide7.xml" Id="R78e148809f5d43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28baabc40b4b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cfb34176e4c02" /><Relationship Type="http://schemas.openxmlformats.org/officeDocument/2006/relationships/theme" Target="/ppt/slideMasters/theme/theme1.xml" Id="Rfb7cc93c2b7748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fcfb34176e4c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a121aef2e46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780870f884a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ccebc9f2a4c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1132b56de48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492bb617049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9c29f34004e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489a92c7343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 SAFETY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SAFETY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SAFETY HOLDING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SAFETY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SAFETY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SAFETY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−703 559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4 184 228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11 919 213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24 541 986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SAFETY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BRUNGOT STAALE ARVID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LEGANGER STEINAR JOHAN  –  29,0 %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FLADMARK ERIK  –  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FLADMARK STURE JOACHIM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FLADMARK WEGARD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FLADMARK RANDI LOUISE  –  2,3 %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SAFETY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Larsgården, Trippevegen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6009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12 86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975 332 985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SAFETY HOLDING AS</a:t>
            </a:r>
          </a:p>
        </p:txBody>
      </p:sp>
    </p:spTree>
  </p:cSld>
  <p:clrMapOvr>
    <a:masterClrMapping xmlns:a="http://schemas.openxmlformats.org/drawingml/2006/main"/>
  </p:clrMapOvr>
</p:sld>
</file>