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b69f759fe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6fa061ad449aa"/>
  </p:sldMasterIdLst>
  <p:sldIdLst>
    <p:sldId xmlns:r="http://schemas.openxmlformats.org/officeDocument/2006/relationships" id="256" r:id="Ra44e58a384c44b54"/>
    <p:sldId xmlns:r="http://schemas.openxmlformats.org/officeDocument/2006/relationships" id="257" r:id="R4f58772cb5954fb7"/>
    <p:sldId xmlns:r="http://schemas.openxmlformats.org/officeDocument/2006/relationships" id="258" r:id="R3f57cdc68dcc4c9e"/>
    <p:sldId xmlns:r="http://schemas.openxmlformats.org/officeDocument/2006/relationships" id="259" r:id="R222f1aa2a8d2461a"/>
    <p:sldId xmlns:r="http://schemas.openxmlformats.org/officeDocument/2006/relationships" id="260" r:id="Rc3be1f6809b94b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6fa061ad449aa" /><Relationship Type="http://schemas.openxmlformats.org/officeDocument/2006/relationships/slide" Target="/ppt/slides/slide1.xml" Id="Ra44e58a384c44b54" /><Relationship Type="http://schemas.openxmlformats.org/officeDocument/2006/relationships/slide" Target="/ppt/slides/slide2.xml" Id="R4f58772cb5954fb7" /><Relationship Type="http://schemas.openxmlformats.org/officeDocument/2006/relationships/slide" Target="/ppt/slides/slide3.xml" Id="R3f57cdc68dcc4c9e" /><Relationship Type="http://schemas.openxmlformats.org/officeDocument/2006/relationships/slide" Target="/ppt/slides/slide4.xml" Id="R222f1aa2a8d2461a" /><Relationship Type="http://schemas.openxmlformats.org/officeDocument/2006/relationships/slide" Target="/ppt/slides/slide5.xml" Id="Rc3be1f6809b94b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d4a1dc3f6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d7afd74804659" /><Relationship Type="http://schemas.openxmlformats.org/officeDocument/2006/relationships/theme" Target="/ppt/slideMasters/theme/theme1.xml" Id="Redec968816c5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d7afd7480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eef20a09d40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abcfbcae1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8566eaab1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5a3793fae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83c69370a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OFFICE WORLD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WORLD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 WORLD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WORLD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WORLD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WORLD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975 328 295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WORLD AS</a:t>
            </a:r>
          </a:p>
        </p:txBody>
      </p:sp>
    </p:spTree>
  </p:cSld>
  <p:clrMapOvr>
    <a:masterClrMapping xmlns:a="http://schemas.openxmlformats.org/drawingml/2006/main"/>
  </p:clrMapOvr>
</p:sld>
</file>