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9c9f2445aa4a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149019cae74ea9"/>
  </p:sldMasterIdLst>
  <p:sldIdLst>
    <p:sldId xmlns:r="http://schemas.openxmlformats.org/officeDocument/2006/relationships" id="256" r:id="R03888b521ae04303"/>
    <p:sldId xmlns:r="http://schemas.openxmlformats.org/officeDocument/2006/relationships" id="257" r:id="Rff0824644bb445c5"/>
    <p:sldId xmlns:r="http://schemas.openxmlformats.org/officeDocument/2006/relationships" id="258" r:id="Re7f369912087473d"/>
    <p:sldId xmlns:r="http://schemas.openxmlformats.org/officeDocument/2006/relationships" id="259" r:id="R3625217d14ea4bf4"/>
    <p:sldId xmlns:r="http://schemas.openxmlformats.org/officeDocument/2006/relationships" id="260" r:id="Rad16b1984b1b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49019cae74ea9" /><Relationship Type="http://schemas.openxmlformats.org/officeDocument/2006/relationships/slide" Target="/ppt/slides/slide1.xml" Id="R03888b521ae04303" /><Relationship Type="http://schemas.openxmlformats.org/officeDocument/2006/relationships/slide" Target="/ppt/slides/slide2.xml" Id="Rff0824644bb445c5" /><Relationship Type="http://schemas.openxmlformats.org/officeDocument/2006/relationships/slide" Target="/ppt/slides/slide3.xml" Id="Re7f369912087473d" /><Relationship Type="http://schemas.openxmlformats.org/officeDocument/2006/relationships/slide" Target="/ppt/slides/slide4.xml" Id="R3625217d14ea4bf4" /><Relationship Type="http://schemas.openxmlformats.org/officeDocument/2006/relationships/slide" Target="/ppt/slides/slide5.xml" Id="Rad16b1984b1b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3fe36765e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3670d7c2b4caa" /><Relationship Type="http://schemas.openxmlformats.org/officeDocument/2006/relationships/theme" Target="/ppt/slideMasters/theme/theme1.xml" Id="Rab45b5966c8246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53670d7c2b4c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0da50cbed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468db38c94f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536f521348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f960e4eaf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00a36b0c5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MOSSEPORTEN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MOSSEPORTEN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MOSSEPORTEN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MOSSEPORTEN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MOSSEPORTEN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MOSSEPORTEN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975 264 718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MOSSEPORTEN DRIFT AS</a:t>
            </a:r>
          </a:p>
        </p:txBody>
      </p:sp>
    </p:spTree>
  </p:cSld>
  <p:clrMapOvr>
    <a:masterClrMapping xmlns:a="http://schemas.openxmlformats.org/drawingml/2006/main"/>
  </p:clrMapOvr>
</p:sld>
</file>