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a2cdc0b7e34a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6756cf1d64dbd"/>
  </p:sldMasterIdLst>
  <p:sldIdLst>
    <p:sldId xmlns:r="http://schemas.openxmlformats.org/officeDocument/2006/relationships" id="256" r:id="R6f3517306416470e"/>
    <p:sldId xmlns:r="http://schemas.openxmlformats.org/officeDocument/2006/relationships" id="257" r:id="Rbfef2a3a7c694fd6"/>
    <p:sldId xmlns:r="http://schemas.openxmlformats.org/officeDocument/2006/relationships" id="258" r:id="R23769edb6fd14404"/>
    <p:sldId xmlns:r="http://schemas.openxmlformats.org/officeDocument/2006/relationships" id="259" r:id="Rf69290a2be16429c"/>
    <p:sldId xmlns:r="http://schemas.openxmlformats.org/officeDocument/2006/relationships" id="260" r:id="R7a3b8a1ef82c4e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6756cf1d64dbd" /><Relationship Type="http://schemas.openxmlformats.org/officeDocument/2006/relationships/slide" Target="/ppt/slides/slide1.xml" Id="R6f3517306416470e" /><Relationship Type="http://schemas.openxmlformats.org/officeDocument/2006/relationships/slide" Target="/ppt/slides/slide2.xml" Id="Rbfef2a3a7c694fd6" /><Relationship Type="http://schemas.openxmlformats.org/officeDocument/2006/relationships/slide" Target="/ppt/slides/slide3.xml" Id="R23769edb6fd14404" /><Relationship Type="http://schemas.openxmlformats.org/officeDocument/2006/relationships/slide" Target="/ppt/slides/slide4.xml" Id="Rf69290a2be16429c" /><Relationship Type="http://schemas.openxmlformats.org/officeDocument/2006/relationships/slide" Target="/ppt/slides/slide5.xml" Id="R7a3b8a1ef82c4e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54f95d873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c35daad474313" /><Relationship Type="http://schemas.openxmlformats.org/officeDocument/2006/relationships/theme" Target="/ppt/slideMasters/theme/theme1.xml" Id="R12fd5df3f7b049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cc35daad4743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68a25f179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c830166b643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47ce24cc9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c53cea3ac4a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3c1de403545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PROAKTIV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PROAKTIV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PROAKTIV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PROAKTIV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PROAKTIV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PROAKTIV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975 257 606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PROAKTIV HOLDING AS</a:t>
            </a:r>
          </a:p>
        </p:txBody>
      </p:sp>
    </p:spTree>
  </p:cSld>
  <p:clrMapOvr>
    <a:masterClrMapping xmlns:a="http://schemas.openxmlformats.org/drawingml/2006/main"/>
  </p:clrMapOvr>
</p:sld>
</file>