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2fcc97b62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99c659dbd46f7"/>
  </p:sldMasterIdLst>
  <p:sldIdLst>
    <p:sldId xmlns:r="http://schemas.openxmlformats.org/officeDocument/2006/relationships" id="256" r:id="Rf99409931fd14636"/>
    <p:sldId xmlns:r="http://schemas.openxmlformats.org/officeDocument/2006/relationships" id="257" r:id="R8cdf8136cdad4717"/>
    <p:sldId xmlns:r="http://schemas.openxmlformats.org/officeDocument/2006/relationships" id="258" r:id="R338ff5cdc1784a3b"/>
    <p:sldId xmlns:r="http://schemas.openxmlformats.org/officeDocument/2006/relationships" id="259" r:id="R759c225952c94bcc"/>
    <p:sldId xmlns:r="http://schemas.openxmlformats.org/officeDocument/2006/relationships" id="260" r:id="Rb918ebed3fa94b23"/>
    <p:sldId xmlns:r="http://schemas.openxmlformats.org/officeDocument/2006/relationships" id="261" r:id="R87bb36dd459847da"/>
    <p:sldId xmlns:r="http://schemas.openxmlformats.org/officeDocument/2006/relationships" id="262" r:id="R3f474dbc6624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99c659dbd46f7" /><Relationship Type="http://schemas.openxmlformats.org/officeDocument/2006/relationships/slide" Target="/ppt/slides/slide1.xml" Id="Rf99409931fd14636" /><Relationship Type="http://schemas.openxmlformats.org/officeDocument/2006/relationships/slide" Target="/ppt/slides/slide2.xml" Id="R8cdf8136cdad4717" /><Relationship Type="http://schemas.openxmlformats.org/officeDocument/2006/relationships/slide" Target="/ppt/slides/slide3.xml" Id="R338ff5cdc1784a3b" /><Relationship Type="http://schemas.openxmlformats.org/officeDocument/2006/relationships/slide" Target="/ppt/slides/slide4.xml" Id="R759c225952c94bcc" /><Relationship Type="http://schemas.openxmlformats.org/officeDocument/2006/relationships/slide" Target="/ppt/slides/slide5.xml" Id="Rb918ebed3fa94b23" /><Relationship Type="http://schemas.openxmlformats.org/officeDocument/2006/relationships/slide" Target="/ppt/slides/slide6.xml" Id="R87bb36dd459847da" /><Relationship Type="http://schemas.openxmlformats.org/officeDocument/2006/relationships/slide" Target="/ppt/slides/slide7.xml" Id="R3f474dbc6624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ac79cf501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1e1ea843046c8" /><Relationship Type="http://schemas.openxmlformats.org/officeDocument/2006/relationships/theme" Target="/ppt/slideMasters/theme/theme1.xml" Id="R3fff98d7ef7b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1e1ea8430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3e8fe3664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ff15feb09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dc4a533c1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b6b2f37c9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6052aaedf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36990bed2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8259a39674a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 INVEST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6 350 699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6 376 626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SEVERINSEN ANNE HERMINE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495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974 989 735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 INVEST AS</a:t>
            </a:r>
          </a:p>
        </p:txBody>
      </p:sp>
    </p:spTree>
  </p:cSld>
  <p:clrMapOvr>
    <a:masterClrMapping xmlns:a="http://schemas.openxmlformats.org/drawingml/2006/main"/>
  </p:clrMapOvr>
</p:sld>
</file>