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caee22ca4744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ad72a876314ba9"/>
  </p:sldMasterIdLst>
  <p:sldIdLst>
    <p:sldId xmlns:r="http://schemas.openxmlformats.org/officeDocument/2006/relationships" id="256" r:id="Rb8eca341d47a4ed8"/>
    <p:sldId xmlns:r="http://schemas.openxmlformats.org/officeDocument/2006/relationships" id="257" r:id="R4be902bc4b724a60"/>
    <p:sldId xmlns:r="http://schemas.openxmlformats.org/officeDocument/2006/relationships" id="258" r:id="Rdeec469e22784602"/>
    <p:sldId xmlns:r="http://schemas.openxmlformats.org/officeDocument/2006/relationships" id="259" r:id="R32b90fb0bdcc42ff"/>
    <p:sldId xmlns:r="http://schemas.openxmlformats.org/officeDocument/2006/relationships" id="260" r:id="R8599dcefb7e94e4b"/>
    <p:sldId xmlns:r="http://schemas.openxmlformats.org/officeDocument/2006/relationships" id="261" r:id="R2d8dc98ad0bc46c5"/>
    <p:sldId xmlns:r="http://schemas.openxmlformats.org/officeDocument/2006/relationships" id="262" r:id="R895bee032f024b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ad72a876314ba9" /><Relationship Type="http://schemas.openxmlformats.org/officeDocument/2006/relationships/slide" Target="/ppt/slides/slide1.xml" Id="Rb8eca341d47a4ed8" /><Relationship Type="http://schemas.openxmlformats.org/officeDocument/2006/relationships/slide" Target="/ppt/slides/slide2.xml" Id="R4be902bc4b724a60" /><Relationship Type="http://schemas.openxmlformats.org/officeDocument/2006/relationships/slide" Target="/ppt/slides/slide3.xml" Id="Rdeec469e22784602" /><Relationship Type="http://schemas.openxmlformats.org/officeDocument/2006/relationships/slide" Target="/ppt/slides/slide4.xml" Id="R32b90fb0bdcc42ff" /><Relationship Type="http://schemas.openxmlformats.org/officeDocument/2006/relationships/slide" Target="/ppt/slides/slide5.xml" Id="R8599dcefb7e94e4b" /><Relationship Type="http://schemas.openxmlformats.org/officeDocument/2006/relationships/slide" Target="/ppt/slides/slide6.xml" Id="R2d8dc98ad0bc46c5" /><Relationship Type="http://schemas.openxmlformats.org/officeDocument/2006/relationships/slide" Target="/ppt/slides/slide7.xml" Id="R895bee032f024b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6ebf5fe1334b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c187136ca408c" /><Relationship Type="http://schemas.openxmlformats.org/officeDocument/2006/relationships/theme" Target="/ppt/slideMasters/theme/theme1.xml" Id="Re19859d5c1394d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7c187136ca40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f664e7aca4a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6ded76e1e4a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27e798d7d44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f5a8d7f1d4f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ebcec303c4c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54348f18949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5b8798f1946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ØSTLANDET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ØSTLANDET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ØSTLANDET EIENDOMSUTVIKLING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ØSTLANDET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ØSTLANDET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ØSTLANDET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−481 582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−163 371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21 383 066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32 574 513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ØSTLANDET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NORDVISTE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ØSTLANDET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Arne Nordviste, Melkeveien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59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974 984 857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ØSTLANDET EIENDOMSUTVIKLING AS</a:t>
            </a:r>
          </a:p>
        </p:txBody>
      </p:sp>
    </p:spTree>
  </p:cSld>
  <p:clrMapOvr>
    <a:masterClrMapping xmlns:a="http://schemas.openxmlformats.org/drawingml/2006/main"/>
  </p:clrMapOvr>
</p:sld>
</file>