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408abbede34e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ce38b379f84c24"/>
  </p:sldMasterIdLst>
  <p:sldIdLst>
    <p:sldId xmlns:r="http://schemas.openxmlformats.org/officeDocument/2006/relationships" id="256" r:id="Ra0460d8b872a4aaf"/>
    <p:sldId xmlns:r="http://schemas.openxmlformats.org/officeDocument/2006/relationships" id="257" r:id="R28a0c8eee0f94d49"/>
    <p:sldId xmlns:r="http://schemas.openxmlformats.org/officeDocument/2006/relationships" id="258" r:id="R3dd412dab5a74870"/>
    <p:sldId xmlns:r="http://schemas.openxmlformats.org/officeDocument/2006/relationships" id="259" r:id="R7755a848f6b24dab"/>
    <p:sldId xmlns:r="http://schemas.openxmlformats.org/officeDocument/2006/relationships" id="260" r:id="R4ebde87e4e6a43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e38b379f84c24" /><Relationship Type="http://schemas.openxmlformats.org/officeDocument/2006/relationships/slide" Target="/ppt/slides/slide1.xml" Id="Ra0460d8b872a4aaf" /><Relationship Type="http://schemas.openxmlformats.org/officeDocument/2006/relationships/slide" Target="/ppt/slides/slide2.xml" Id="R28a0c8eee0f94d49" /><Relationship Type="http://schemas.openxmlformats.org/officeDocument/2006/relationships/slide" Target="/ppt/slides/slide3.xml" Id="R3dd412dab5a74870" /><Relationship Type="http://schemas.openxmlformats.org/officeDocument/2006/relationships/slide" Target="/ppt/slides/slide4.xml" Id="R7755a848f6b24dab" /><Relationship Type="http://schemas.openxmlformats.org/officeDocument/2006/relationships/slide" Target="/ppt/slides/slide5.xml" Id="R4ebde87e4e6a43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facbd65c64d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c6cccdb0c4373" /><Relationship Type="http://schemas.openxmlformats.org/officeDocument/2006/relationships/theme" Target="/ppt/slideMasters/theme/theme1.xml" Id="R71408b982bb148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8c6cccdb0c43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bc1d950ce43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325fc982143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9c9cf90444e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06877ecce41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4af58e0d84c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 ØRNAR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 ØRNAR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 ØRNAR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 ØRNAR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 ØRNAR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 ØRNAR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Skulestadmo Idrottsplass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post@ornar.no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www.ornar.no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974 965 569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 ØRNAR</a:t>
            </a:r>
          </a:p>
        </p:txBody>
      </p:sp>
    </p:spTree>
  </p:cSld>
  <p:clrMapOvr>
    <a:masterClrMapping xmlns:a="http://schemas.openxmlformats.org/drawingml/2006/main"/>
  </p:clrMapOvr>
</p:sld>
</file>