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4272d88b9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c9dcf9cff44e1"/>
  </p:sldMasterIdLst>
  <p:sldIdLst>
    <p:sldId xmlns:r="http://schemas.openxmlformats.org/officeDocument/2006/relationships" id="256" r:id="R1e377287d24a4b44"/>
    <p:sldId xmlns:r="http://schemas.openxmlformats.org/officeDocument/2006/relationships" id="257" r:id="Ra2d18db17f1347b5"/>
    <p:sldId xmlns:r="http://schemas.openxmlformats.org/officeDocument/2006/relationships" id="258" r:id="R9ff9e0fec9534a07"/>
    <p:sldId xmlns:r="http://schemas.openxmlformats.org/officeDocument/2006/relationships" id="259" r:id="R9b31e910716340bd"/>
    <p:sldId xmlns:r="http://schemas.openxmlformats.org/officeDocument/2006/relationships" id="260" r:id="R0d55e37ccbd7469a"/>
    <p:sldId xmlns:r="http://schemas.openxmlformats.org/officeDocument/2006/relationships" id="261" r:id="R74d7ab899bf449d5"/>
    <p:sldId xmlns:r="http://schemas.openxmlformats.org/officeDocument/2006/relationships" id="262" r:id="Rf138ed8a7472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c9dcf9cff44e1" /><Relationship Type="http://schemas.openxmlformats.org/officeDocument/2006/relationships/slide" Target="/ppt/slides/slide1.xml" Id="R1e377287d24a4b44" /><Relationship Type="http://schemas.openxmlformats.org/officeDocument/2006/relationships/slide" Target="/ppt/slides/slide2.xml" Id="Ra2d18db17f1347b5" /><Relationship Type="http://schemas.openxmlformats.org/officeDocument/2006/relationships/slide" Target="/ppt/slides/slide3.xml" Id="R9ff9e0fec9534a07" /><Relationship Type="http://schemas.openxmlformats.org/officeDocument/2006/relationships/slide" Target="/ppt/slides/slide4.xml" Id="R9b31e910716340bd" /><Relationship Type="http://schemas.openxmlformats.org/officeDocument/2006/relationships/slide" Target="/ppt/slides/slide5.xml" Id="R0d55e37ccbd7469a" /><Relationship Type="http://schemas.openxmlformats.org/officeDocument/2006/relationships/slide" Target="/ppt/slides/slide6.xml" Id="R74d7ab899bf449d5" /><Relationship Type="http://schemas.openxmlformats.org/officeDocument/2006/relationships/slide" Target="/ppt/slides/slide7.xml" Id="Rf138ed8a7472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ebe4ca0f8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9a06b3b62496d" /><Relationship Type="http://schemas.openxmlformats.org/officeDocument/2006/relationships/theme" Target="/ppt/slideMasters/theme/theme1.xml" Id="R8a16eeff2b20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9a06b3b62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dc059c4e3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1c2b72398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50080cde4a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895e9ebf1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f030909b546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a37345a13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12721c5d8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FENSTAD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FENSTAD BYGG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24 124 759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827 852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7 768 411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12 875 910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BRUTTO AS  –  86,7 %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PER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BRUTTO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94 87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post@fenstadbygg.no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974 906 716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