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da030a832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9786f6e8f48d8"/>
  </p:sldMasterIdLst>
  <p:sldIdLst>
    <p:sldId xmlns:r="http://schemas.openxmlformats.org/officeDocument/2006/relationships" id="256" r:id="R1ea0de3146d54f2e"/>
    <p:sldId xmlns:r="http://schemas.openxmlformats.org/officeDocument/2006/relationships" id="257" r:id="R0f223841eb0c4d2b"/>
    <p:sldId xmlns:r="http://schemas.openxmlformats.org/officeDocument/2006/relationships" id="258" r:id="R7adf8702383e46c4"/>
    <p:sldId xmlns:r="http://schemas.openxmlformats.org/officeDocument/2006/relationships" id="259" r:id="R176e595a98f44112"/>
    <p:sldId xmlns:r="http://schemas.openxmlformats.org/officeDocument/2006/relationships" id="260" r:id="Rfb826f90a2704536"/>
    <p:sldId xmlns:r="http://schemas.openxmlformats.org/officeDocument/2006/relationships" id="261" r:id="Rf8520c48d1cc4865"/>
    <p:sldId xmlns:r="http://schemas.openxmlformats.org/officeDocument/2006/relationships" id="262" r:id="R5209fb56bdd044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9786f6e8f48d8" /><Relationship Type="http://schemas.openxmlformats.org/officeDocument/2006/relationships/slide" Target="/ppt/slides/slide1.xml" Id="R1ea0de3146d54f2e" /><Relationship Type="http://schemas.openxmlformats.org/officeDocument/2006/relationships/slide" Target="/ppt/slides/slide2.xml" Id="R0f223841eb0c4d2b" /><Relationship Type="http://schemas.openxmlformats.org/officeDocument/2006/relationships/slide" Target="/ppt/slides/slide3.xml" Id="R7adf8702383e46c4" /><Relationship Type="http://schemas.openxmlformats.org/officeDocument/2006/relationships/slide" Target="/ppt/slides/slide4.xml" Id="R176e595a98f44112" /><Relationship Type="http://schemas.openxmlformats.org/officeDocument/2006/relationships/slide" Target="/ppt/slides/slide5.xml" Id="Rfb826f90a2704536" /><Relationship Type="http://schemas.openxmlformats.org/officeDocument/2006/relationships/slide" Target="/ppt/slides/slide6.xml" Id="Rf8520c48d1cc4865" /><Relationship Type="http://schemas.openxmlformats.org/officeDocument/2006/relationships/slide" Target="/ppt/slides/slide7.xml" Id="R5209fb56bdd044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73f23a7d5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ae53560364b8b" /><Relationship Type="http://schemas.openxmlformats.org/officeDocument/2006/relationships/theme" Target="/ppt/slideMasters/theme/theme1.xml" Id="R7df4c1ac2385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ae5356036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6151926544e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6034a68b3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6a36c7e8e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6af9dcaf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62d488fe6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7b8956688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1caa5289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FENSTAD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FENSTAD BYGG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26 460 873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499 519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8 161 234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12 078 196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BRUTTO AS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JOHNSEN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BRUTTO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94 87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post@fenstadbygg.no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974 906 716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FENSTAD BYGG AS</a:t>
            </a:r>
          </a:p>
        </p:txBody>
      </p:sp>
    </p:spTree>
  </p:cSld>
  <p:clrMapOvr>
    <a:masterClrMapping xmlns:a="http://schemas.openxmlformats.org/drawingml/2006/main"/>
  </p:clrMapOvr>
</p:sld>
</file>