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ad4e00507c48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c562adc5234e2d"/>
  </p:sldMasterIdLst>
  <p:sldIdLst>
    <p:sldId xmlns:r="http://schemas.openxmlformats.org/officeDocument/2006/relationships" id="256" r:id="Rc02c5c1695db4797"/>
    <p:sldId xmlns:r="http://schemas.openxmlformats.org/officeDocument/2006/relationships" id="257" r:id="R8fc127b839ad455e"/>
    <p:sldId xmlns:r="http://schemas.openxmlformats.org/officeDocument/2006/relationships" id="258" r:id="R793178384a564f64"/>
    <p:sldId xmlns:r="http://schemas.openxmlformats.org/officeDocument/2006/relationships" id="259" r:id="R8dfef04f5cad4533"/>
    <p:sldId xmlns:r="http://schemas.openxmlformats.org/officeDocument/2006/relationships" id="260" r:id="R13adebcdaa6241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c562adc5234e2d" /><Relationship Type="http://schemas.openxmlformats.org/officeDocument/2006/relationships/slide" Target="/ppt/slides/slide1.xml" Id="Rc02c5c1695db4797" /><Relationship Type="http://schemas.openxmlformats.org/officeDocument/2006/relationships/slide" Target="/ppt/slides/slide2.xml" Id="R8fc127b839ad455e" /><Relationship Type="http://schemas.openxmlformats.org/officeDocument/2006/relationships/slide" Target="/ppt/slides/slide3.xml" Id="R793178384a564f64" /><Relationship Type="http://schemas.openxmlformats.org/officeDocument/2006/relationships/slide" Target="/ppt/slides/slide4.xml" Id="R8dfef04f5cad4533" /><Relationship Type="http://schemas.openxmlformats.org/officeDocument/2006/relationships/slide" Target="/ppt/slides/slide5.xml" Id="R13adebcdaa6241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d39efb79a945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28d7e015c470d" /><Relationship Type="http://schemas.openxmlformats.org/officeDocument/2006/relationships/theme" Target="/ppt/slideMasters/theme/theme1.xml" Id="R96db8dbd1acb4a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728d7e015c47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0c9bd548c4d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87ed976274f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ee6370bdf4e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f091c2e6047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e70fb4a3945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MOBILDATA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MOBILDATA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MOBILDATA FINANS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MOBILDATA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MOBILDATA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MOBILDATA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974 904 691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MOBILDATA FINANS AS</a:t>
            </a:r>
          </a:p>
        </p:txBody>
      </p:sp>
    </p:spTree>
  </p:cSld>
  <p:clrMapOvr>
    <a:masterClrMapping xmlns:a="http://schemas.openxmlformats.org/drawingml/2006/main"/>
  </p:clrMapOvr>
</p:sld>
</file>