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cc673e72a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696c5f8bd49c9"/>
  </p:sldMasterIdLst>
  <p:sldIdLst>
    <p:sldId xmlns:r="http://schemas.openxmlformats.org/officeDocument/2006/relationships" id="256" r:id="R1ddd7797c4c742ac"/>
    <p:sldId xmlns:r="http://schemas.openxmlformats.org/officeDocument/2006/relationships" id="257" r:id="Rd488c4a9322f4dbd"/>
    <p:sldId xmlns:r="http://schemas.openxmlformats.org/officeDocument/2006/relationships" id="258" r:id="Rc1ccf0d536c14258"/>
    <p:sldId xmlns:r="http://schemas.openxmlformats.org/officeDocument/2006/relationships" id="259" r:id="R183caff1539c4e0c"/>
    <p:sldId xmlns:r="http://schemas.openxmlformats.org/officeDocument/2006/relationships" id="260" r:id="R76dce5588091413b"/>
    <p:sldId xmlns:r="http://schemas.openxmlformats.org/officeDocument/2006/relationships" id="261" r:id="Rc19b0259b96f4af7"/>
    <p:sldId xmlns:r="http://schemas.openxmlformats.org/officeDocument/2006/relationships" id="262" r:id="R548ccf2b0d36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696c5f8bd49c9" /><Relationship Type="http://schemas.openxmlformats.org/officeDocument/2006/relationships/slide" Target="/ppt/slides/slide1.xml" Id="R1ddd7797c4c742ac" /><Relationship Type="http://schemas.openxmlformats.org/officeDocument/2006/relationships/slide" Target="/ppt/slides/slide2.xml" Id="Rd488c4a9322f4dbd" /><Relationship Type="http://schemas.openxmlformats.org/officeDocument/2006/relationships/slide" Target="/ppt/slides/slide3.xml" Id="Rc1ccf0d536c14258" /><Relationship Type="http://schemas.openxmlformats.org/officeDocument/2006/relationships/slide" Target="/ppt/slides/slide4.xml" Id="R183caff1539c4e0c" /><Relationship Type="http://schemas.openxmlformats.org/officeDocument/2006/relationships/slide" Target="/ppt/slides/slide5.xml" Id="R76dce5588091413b" /><Relationship Type="http://schemas.openxmlformats.org/officeDocument/2006/relationships/slide" Target="/ppt/slides/slide6.xml" Id="Rc19b0259b96f4af7" /><Relationship Type="http://schemas.openxmlformats.org/officeDocument/2006/relationships/slide" Target="/ppt/slides/slide7.xml" Id="R548ccf2b0d36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b88ecd4d54a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ef1ad9d0477e" /><Relationship Type="http://schemas.openxmlformats.org/officeDocument/2006/relationships/theme" Target="/ppt/slideMasters/theme/theme1.xml" Id="R697aecfa7fd2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3ef1ad9d047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1ffdfbe72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8153a1420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fb4a1f87e4b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755221a7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14867fcd42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790d196714e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f79a11b3f4a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EINAR KNE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176 109 036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5 341 188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26 621 413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57 668 246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ODDBJØRN HAUGEN HOLDING AS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Tømmermannsgata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58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974 904 535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