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01febe85643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e5e3f12f994b1c"/>
  </p:sldMasterIdLst>
  <p:sldIdLst>
    <p:sldId xmlns:r="http://schemas.openxmlformats.org/officeDocument/2006/relationships" id="256" r:id="Rd9619d18b9bb4675"/>
    <p:sldId xmlns:r="http://schemas.openxmlformats.org/officeDocument/2006/relationships" id="257" r:id="R75f43adc3bd04676"/>
    <p:sldId xmlns:r="http://schemas.openxmlformats.org/officeDocument/2006/relationships" id="258" r:id="Rcebe1fa3bc754cd5"/>
    <p:sldId xmlns:r="http://schemas.openxmlformats.org/officeDocument/2006/relationships" id="259" r:id="R1a4970f695c448be"/>
    <p:sldId xmlns:r="http://schemas.openxmlformats.org/officeDocument/2006/relationships" id="260" r:id="Ra47f82e165174ac0"/>
    <p:sldId xmlns:r="http://schemas.openxmlformats.org/officeDocument/2006/relationships" id="261" r:id="R5781d009d8374e5b"/>
    <p:sldId xmlns:r="http://schemas.openxmlformats.org/officeDocument/2006/relationships" id="262" r:id="R97a3afd635c4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5e3f12f994b1c" /><Relationship Type="http://schemas.openxmlformats.org/officeDocument/2006/relationships/slide" Target="/ppt/slides/slide1.xml" Id="Rd9619d18b9bb4675" /><Relationship Type="http://schemas.openxmlformats.org/officeDocument/2006/relationships/slide" Target="/ppt/slides/slide2.xml" Id="R75f43adc3bd04676" /><Relationship Type="http://schemas.openxmlformats.org/officeDocument/2006/relationships/slide" Target="/ppt/slides/slide3.xml" Id="Rcebe1fa3bc754cd5" /><Relationship Type="http://schemas.openxmlformats.org/officeDocument/2006/relationships/slide" Target="/ppt/slides/slide4.xml" Id="R1a4970f695c448be" /><Relationship Type="http://schemas.openxmlformats.org/officeDocument/2006/relationships/slide" Target="/ppt/slides/slide5.xml" Id="Ra47f82e165174ac0" /><Relationship Type="http://schemas.openxmlformats.org/officeDocument/2006/relationships/slide" Target="/ppt/slides/slide6.xml" Id="R5781d009d8374e5b" /><Relationship Type="http://schemas.openxmlformats.org/officeDocument/2006/relationships/slide" Target="/ppt/slides/slide7.xml" Id="R97a3afd635c4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51ade6c83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f9979d6ac4205" /><Relationship Type="http://schemas.openxmlformats.org/officeDocument/2006/relationships/theme" Target="/ppt/slideMasters/theme/theme1.xml" Id="R1f7234a5aed2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f9979d6ac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fb58283884a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07e7a8e5940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bac6f7bcf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ccbddf65d47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63fbd6275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af8fcd5104b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35d46383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RABATT FORMIDLING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RABATT FORMIDLING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CLAUSEN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Clausen, Porsveien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5142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974 899 647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 FORMIDLING AS</a:t>
            </a:r>
          </a:p>
        </p:txBody>
      </p:sp>
    </p:spTree>
  </p:cSld>
  <p:clrMapOvr>
    <a:masterClrMapping xmlns:a="http://schemas.openxmlformats.org/drawingml/2006/main"/>
  </p:clrMapOvr>
</p:sld>
</file>