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3e9ec9b61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10efb5692c4418"/>
  </p:sldMasterIdLst>
  <p:sldIdLst>
    <p:sldId xmlns:r="http://schemas.openxmlformats.org/officeDocument/2006/relationships" id="256" r:id="R18b93e1e0f97479f"/>
    <p:sldId xmlns:r="http://schemas.openxmlformats.org/officeDocument/2006/relationships" id="257" r:id="Rea7e35c46a464856"/>
    <p:sldId xmlns:r="http://schemas.openxmlformats.org/officeDocument/2006/relationships" id="258" r:id="Rd2ad8a2cc9e7478c"/>
    <p:sldId xmlns:r="http://schemas.openxmlformats.org/officeDocument/2006/relationships" id="259" r:id="Rb1591497ab9a42b1"/>
    <p:sldId xmlns:r="http://schemas.openxmlformats.org/officeDocument/2006/relationships" id="260" r:id="Rb969bed101324791"/>
    <p:sldId xmlns:r="http://schemas.openxmlformats.org/officeDocument/2006/relationships" id="261" r:id="R73a7f2f793da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0efb5692c4418" /><Relationship Type="http://schemas.openxmlformats.org/officeDocument/2006/relationships/slide" Target="/ppt/slides/slide1.xml" Id="R18b93e1e0f97479f" /><Relationship Type="http://schemas.openxmlformats.org/officeDocument/2006/relationships/slide" Target="/ppt/slides/slide2.xml" Id="Rea7e35c46a464856" /><Relationship Type="http://schemas.openxmlformats.org/officeDocument/2006/relationships/slide" Target="/ppt/slides/slide3.xml" Id="Rd2ad8a2cc9e7478c" /><Relationship Type="http://schemas.openxmlformats.org/officeDocument/2006/relationships/slide" Target="/ppt/slides/slide4.xml" Id="Rb1591497ab9a42b1" /><Relationship Type="http://schemas.openxmlformats.org/officeDocument/2006/relationships/slide" Target="/ppt/slides/slide5.xml" Id="Rb969bed101324791" /><Relationship Type="http://schemas.openxmlformats.org/officeDocument/2006/relationships/slide" Target="/ppt/slides/slide6.xml" Id="R73a7f2f793da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05b67e167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33f6f3e1d47c8" /><Relationship Type="http://schemas.openxmlformats.org/officeDocument/2006/relationships/theme" Target="/ppt/slideMasters/theme/theme1.xml" Id="R53fbd6dafa06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33f6f3e1d47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0ae2c939c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929d17a1b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e6345cd7d4b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5deb9eef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39f1aed39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99baed4624e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SIMAS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SIMAS IKS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112 330 879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10 725 708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6 944 192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46 314 008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145 447 670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Festingdalsvegen 368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65 70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post@simas.no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974 888 076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SIMAS IKS</a:t>
            </a:r>
          </a:p>
        </p:txBody>
      </p:sp>
    </p:spTree>
  </p:cSld>
  <p:clrMapOvr>
    <a:masterClrMapping xmlns:a="http://schemas.openxmlformats.org/drawingml/2006/main"/>
  </p:clrMapOvr>
</p:sld>
</file>